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jpeg" ContentType="image/jpeg"/>
  <Default Extension="xml" ContentType="application/xml"/>
  <Override PartName="/ppt/presentation.xml" ContentType="application/vnd.openxmlformats-officedocument.presentationml.presentation.main+xml"/>
  <Override PartName="/ppt/slides/slide213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36.xml" ContentType="application/vnd.openxmlformats-officedocument.presentationml.slide+xml"/>
  <Override PartName="/ppt/slides/slide135.xml" ContentType="application/vnd.openxmlformats-officedocument.presentationml.slide+xml"/>
  <Override PartName="/ppt/slides/slide134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1.xml" ContentType="application/vnd.openxmlformats-officedocument.presentationml.slide+xml"/>
  <Override PartName="/ppt/slides/slide150.xml" ContentType="application/vnd.openxmlformats-officedocument.presentationml.slide+xml"/>
  <Override PartName="/ppt/slides/slide149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29.xml" ContentType="application/vnd.openxmlformats-officedocument.presentationml.slide+xml"/>
  <Override PartName="/ppt/slides/slide128.xml" ContentType="application/vnd.openxmlformats-officedocument.presentationml.slide+xml"/>
  <Override PartName="/ppt/slides/slide127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08.xml" ContentType="application/vnd.openxmlformats-officedocument.presentationml.slide+xml"/>
  <Override PartName="/ppt/slides/slide107.xml" ContentType="application/vnd.openxmlformats-officedocument.presentationml.slide+xml"/>
  <Override PartName="/ppt/slides/slide106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2.xml" ContentType="application/vnd.openxmlformats-officedocument.presentationml.slide+xml"/>
  <Override PartName="/ppt/slides/slide121.xml" ContentType="application/vnd.openxmlformats-officedocument.presentationml.slide+xml"/>
  <Override PartName="/ppt/slides/slide120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3.xml" ContentType="application/vnd.openxmlformats-officedocument.presentationml.slide+xml"/>
  <Override PartName="/ppt/slides/slide192.xml" ContentType="application/vnd.openxmlformats-officedocument.presentationml.slide+xml"/>
  <Override PartName="/ppt/slides/slide191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08.xml" ContentType="application/vnd.openxmlformats-officedocument.presentationml.slide+xml"/>
  <Override PartName="/ppt/slides/slide207.xml" ContentType="application/vnd.openxmlformats-officedocument.presentationml.slide+xml"/>
  <Override PartName="/ppt/slides/slide206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186.xml" ContentType="application/vnd.openxmlformats-officedocument.presentationml.slide+xml"/>
  <Override PartName="/ppt/slides/slide185.xml" ContentType="application/vnd.openxmlformats-officedocument.presentationml.slide+xml"/>
  <Override PartName="/ppt/slides/slide184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65.xml" ContentType="application/vnd.openxmlformats-officedocument.presentationml.slide+xml"/>
  <Override PartName="/ppt/slides/slide164.xml" ContentType="application/vnd.openxmlformats-officedocument.presentationml.slide+xml"/>
  <Override PartName="/ppt/slides/slide163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79.xml" ContentType="application/vnd.openxmlformats-officedocument.presentationml.slide+xml"/>
  <Override PartName="/ppt/slides/slide178.xml" ContentType="application/vnd.openxmlformats-officedocument.presentationml.slide+xml"/>
  <Override PartName="/ppt/slides/slide177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214.xml" ContentType="application/vnd.openxmlformats-officedocument.presentationml.slide+xml"/>
  <Override PartName="/ppt/slides/slide101.xml" ContentType="application/vnd.openxmlformats-officedocument.presentationml.slide+xml"/>
  <Override PartName="/ppt/slides/slide99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100.xml" ContentType="application/vnd.openxmlformats-officedocument.presentationml.slide+xml"/>
  <Override PartName="/ppt/slides/slide42.xml" ContentType="application/vnd.openxmlformats-officedocument.presentationml.slide+xml"/>
  <Override PartName="/ppt/slides/slide41.xml" ContentType="application/vnd.openxmlformats-officedocument.presentationml.slide+xml"/>
  <Override PartName="/ppt/slides/slide40.xml" ContentType="application/vnd.openxmlformats-officedocument.presentationml.slide+xml"/>
  <Override PartName="/ppt/slides/slide39.xml" ContentType="application/vnd.openxmlformats-officedocument.presentationml.slide+xml"/>
  <Override PartName="/ppt/slides/slide38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48.xml" ContentType="application/vnd.openxmlformats-officedocument.presentationml.slide+xml"/>
  <Override PartName="/ppt/slides/slide43.xml" ContentType="application/vnd.openxmlformats-officedocument.presentationml.slide+xml"/>
  <Override PartName="/ppt/slides/slide50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1.xml" ContentType="application/vnd.openxmlformats-officedocument.presentationml.slide+xml"/>
  <Override PartName="/ppt/slides/slide49.xml" ContentType="application/vnd.openxmlformats-officedocument.presentationml.slide+xml"/>
  <Override PartName="/ppt/slides/slide79.xml" ContentType="application/vnd.openxmlformats-officedocument.presentationml.slide+xml"/>
  <Override PartName="/ppt/slides/slide78.xml" ContentType="application/vnd.openxmlformats-officedocument.presentationml.slide+xml"/>
  <Override PartName="/ppt/slides/slide77.xml" ContentType="application/vnd.openxmlformats-officedocument.presentationml.slide+xml"/>
  <Override PartName="/ppt/slides/slide76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4.xml" ContentType="application/vnd.openxmlformats-officedocument.presentationml.slide+xml"/>
  <Override PartName="/ppt/slides/slide93.xml" ContentType="application/vnd.openxmlformats-officedocument.presentationml.slide+xml"/>
  <Override PartName="/ppt/slides/slide92.xml" ContentType="application/vnd.openxmlformats-officedocument.presentationml.slide+xml"/>
  <Override PartName="/ppt/slides/slide91.xml" ContentType="application/vnd.openxmlformats-officedocument.presentationml.slide+xml"/>
  <Override PartName="/ppt/slides/slide90.xml" ContentType="application/vnd.openxmlformats-officedocument.presentationml.slide+xml"/>
  <Override PartName="/ppt/slides/slide89.xml" ContentType="application/vnd.openxmlformats-officedocument.presentationml.slide+xml"/>
  <Override PartName="/ppt/slides/slide75.xml" ContentType="application/vnd.openxmlformats-officedocument.presentationml.slide+xml"/>
  <Override PartName="/ppt/slides/slide80.xml" ContentType="application/vnd.openxmlformats-officedocument.presentationml.slide+xml"/>
  <Override PartName="/ppt/slides/slide73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74.xml" ContentType="application/vnd.openxmlformats-officedocument.presentationml.slide+xml"/>
  <Override PartName="/ppt/slides/slide55.xml" ContentType="application/vnd.openxmlformats-officedocument.presentationml.slide+xml"/>
  <Override PartName="/ppt/slides/slide54.xml" ContentType="application/vnd.openxmlformats-officedocument.presentationml.slide+xml"/>
  <Override PartName="/ppt/slides/slide53.xml" ContentType="application/vnd.openxmlformats-officedocument.presentationml.slide+xml"/>
  <Override PartName="/ppt/slides/slide52.xml" ContentType="application/vnd.openxmlformats-officedocument.presentationml.slide+xml"/>
  <Override PartName="/ppt/slides/slide51.xml" ContentType="application/vnd.openxmlformats-officedocument.presentationml.slide+xml"/>
  <Override PartName="/ppt/slides/slide61.xml" ContentType="application/vnd.openxmlformats-officedocument.presentationml.slide+xml"/>
  <Override PartName="/ppt/slides/slide56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slides/slide71.xml" ContentType="application/vnd.openxmlformats-officedocument.presentationml.slide+xml"/>
  <Override PartName="/ppt/slides/slide70.xml" ContentType="application/vnd.openxmlformats-officedocument.presentationml.slide+xml"/>
  <Override PartName="/ppt/slides/slide69.xml" ContentType="application/vnd.openxmlformats-officedocument.presentationml.slide+xml"/>
  <Override PartName="/ppt/slides/slide62.xml" ContentType="application/vnd.openxmlformats-officedocument.presentationml.slide+xml"/>
  <Override PartName="/ppt/slides/slide67.xml" ContentType="application/vnd.openxmlformats-officedocument.presentationml.slide+xml"/>
  <Override PartName="/ppt/slides/slide64.xml" ContentType="application/vnd.openxmlformats-officedocument.presentationml.slide+xml"/>
  <Override PartName="/ppt/slides/slide68.xml" ContentType="application/vnd.openxmlformats-officedocument.presentationml.slide+xml"/>
  <Override PartName="/ppt/slides/slide66.xml" ContentType="application/vnd.openxmlformats-officedocument.presentationml.slide+xml"/>
  <Override PartName="/ppt/slides/slide65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10" r:id="rId52"/>
    <p:sldId id="311" r:id="rId53"/>
    <p:sldId id="312" r:id="rId54"/>
    <p:sldId id="313" r:id="rId55"/>
    <p:sldId id="314" r:id="rId56"/>
    <p:sldId id="315" r:id="rId57"/>
    <p:sldId id="316" r:id="rId58"/>
    <p:sldId id="317" r:id="rId59"/>
    <p:sldId id="318" r:id="rId60"/>
    <p:sldId id="319" r:id="rId61"/>
    <p:sldId id="320" r:id="rId62"/>
    <p:sldId id="321" r:id="rId63"/>
    <p:sldId id="322" r:id="rId64"/>
    <p:sldId id="324" r:id="rId65"/>
    <p:sldId id="325" r:id="rId66"/>
    <p:sldId id="326" r:id="rId67"/>
    <p:sldId id="327" r:id="rId68"/>
    <p:sldId id="328" r:id="rId69"/>
    <p:sldId id="329" r:id="rId70"/>
    <p:sldId id="330" r:id="rId71"/>
    <p:sldId id="331" r:id="rId72"/>
    <p:sldId id="332" r:id="rId73"/>
    <p:sldId id="333" r:id="rId74"/>
    <p:sldId id="335" r:id="rId75"/>
    <p:sldId id="336" r:id="rId76"/>
    <p:sldId id="338" r:id="rId77"/>
    <p:sldId id="339" r:id="rId78"/>
    <p:sldId id="340" r:id="rId79"/>
    <p:sldId id="341" r:id="rId80"/>
    <p:sldId id="342" r:id="rId81"/>
    <p:sldId id="343" r:id="rId82"/>
    <p:sldId id="344" r:id="rId83"/>
    <p:sldId id="345" r:id="rId84"/>
    <p:sldId id="346" r:id="rId85"/>
    <p:sldId id="347" r:id="rId86"/>
    <p:sldId id="348" r:id="rId87"/>
    <p:sldId id="349" r:id="rId88"/>
    <p:sldId id="350" r:id="rId89"/>
    <p:sldId id="351" r:id="rId90"/>
    <p:sldId id="352" r:id="rId91"/>
    <p:sldId id="353" r:id="rId92"/>
    <p:sldId id="354" r:id="rId93"/>
    <p:sldId id="355" r:id="rId94"/>
    <p:sldId id="356" r:id="rId95"/>
    <p:sldId id="357" r:id="rId96"/>
    <p:sldId id="358" r:id="rId97"/>
    <p:sldId id="359" r:id="rId98"/>
    <p:sldId id="361" r:id="rId99"/>
    <p:sldId id="362" r:id="rId100"/>
    <p:sldId id="363" r:id="rId101"/>
    <p:sldId id="364" r:id="rId102"/>
    <p:sldId id="365" r:id="rId103"/>
    <p:sldId id="366" r:id="rId104"/>
    <p:sldId id="367" r:id="rId105"/>
    <p:sldId id="368" r:id="rId106"/>
    <p:sldId id="369" r:id="rId107"/>
    <p:sldId id="370" r:id="rId108"/>
    <p:sldId id="371" r:id="rId109"/>
    <p:sldId id="372" r:id="rId110"/>
    <p:sldId id="374" r:id="rId111"/>
    <p:sldId id="376" r:id="rId112"/>
    <p:sldId id="377" r:id="rId113"/>
    <p:sldId id="378" r:id="rId114"/>
    <p:sldId id="379" r:id="rId115"/>
    <p:sldId id="380" r:id="rId116"/>
    <p:sldId id="381" r:id="rId117"/>
    <p:sldId id="382" r:id="rId118"/>
    <p:sldId id="383" r:id="rId119"/>
    <p:sldId id="384" r:id="rId120"/>
    <p:sldId id="385" r:id="rId121"/>
    <p:sldId id="386" r:id="rId122"/>
    <p:sldId id="387" r:id="rId123"/>
    <p:sldId id="388" r:id="rId124"/>
    <p:sldId id="389" r:id="rId125"/>
    <p:sldId id="390" r:id="rId126"/>
    <p:sldId id="391" r:id="rId127"/>
    <p:sldId id="392" r:id="rId128"/>
    <p:sldId id="393" r:id="rId129"/>
    <p:sldId id="394" r:id="rId130"/>
    <p:sldId id="395" r:id="rId131"/>
    <p:sldId id="396" r:id="rId132"/>
    <p:sldId id="397" r:id="rId133"/>
    <p:sldId id="398" r:id="rId134"/>
    <p:sldId id="399" r:id="rId135"/>
    <p:sldId id="400" r:id="rId136"/>
    <p:sldId id="401" r:id="rId137"/>
    <p:sldId id="402" r:id="rId138"/>
    <p:sldId id="403" r:id="rId139"/>
    <p:sldId id="404" r:id="rId140"/>
    <p:sldId id="405" r:id="rId141"/>
    <p:sldId id="406" r:id="rId142"/>
    <p:sldId id="407" r:id="rId143"/>
    <p:sldId id="408" r:id="rId144"/>
    <p:sldId id="409" r:id="rId145"/>
    <p:sldId id="410" r:id="rId146"/>
    <p:sldId id="411" r:id="rId147"/>
    <p:sldId id="412" r:id="rId148"/>
    <p:sldId id="413" r:id="rId149"/>
    <p:sldId id="414" r:id="rId150"/>
    <p:sldId id="415" r:id="rId151"/>
    <p:sldId id="416" r:id="rId152"/>
    <p:sldId id="417" r:id="rId153"/>
    <p:sldId id="418" r:id="rId154"/>
    <p:sldId id="419" r:id="rId155"/>
    <p:sldId id="420" r:id="rId156"/>
    <p:sldId id="421" r:id="rId157"/>
    <p:sldId id="422" r:id="rId158"/>
    <p:sldId id="423" r:id="rId159"/>
    <p:sldId id="424" r:id="rId160"/>
    <p:sldId id="425" r:id="rId161"/>
    <p:sldId id="426" r:id="rId162"/>
    <p:sldId id="486" r:id="rId163"/>
    <p:sldId id="427" r:id="rId164"/>
    <p:sldId id="428" r:id="rId165"/>
    <p:sldId id="429" r:id="rId166"/>
    <p:sldId id="430" r:id="rId167"/>
    <p:sldId id="431" r:id="rId168"/>
    <p:sldId id="432" r:id="rId169"/>
    <p:sldId id="433" r:id="rId170"/>
    <p:sldId id="434" r:id="rId171"/>
    <p:sldId id="435" r:id="rId172"/>
    <p:sldId id="436" r:id="rId173"/>
    <p:sldId id="437" r:id="rId174"/>
    <p:sldId id="438" r:id="rId175"/>
    <p:sldId id="439" r:id="rId176"/>
    <p:sldId id="440" r:id="rId177"/>
    <p:sldId id="441" r:id="rId178"/>
    <p:sldId id="442" r:id="rId179"/>
    <p:sldId id="443" r:id="rId180"/>
    <p:sldId id="444" r:id="rId181"/>
    <p:sldId id="445" r:id="rId182"/>
    <p:sldId id="446" r:id="rId183"/>
    <p:sldId id="447" r:id="rId184"/>
    <p:sldId id="448" r:id="rId185"/>
    <p:sldId id="449" r:id="rId186"/>
    <p:sldId id="450" r:id="rId187"/>
    <p:sldId id="451" r:id="rId188"/>
    <p:sldId id="452" r:id="rId189"/>
    <p:sldId id="453" r:id="rId190"/>
    <p:sldId id="454" r:id="rId191"/>
    <p:sldId id="455" r:id="rId192"/>
    <p:sldId id="456" r:id="rId193"/>
    <p:sldId id="457" r:id="rId194"/>
    <p:sldId id="458" r:id="rId195"/>
    <p:sldId id="459" r:id="rId196"/>
    <p:sldId id="460" r:id="rId197"/>
    <p:sldId id="461" r:id="rId198"/>
    <p:sldId id="462" r:id="rId199"/>
    <p:sldId id="463" r:id="rId200"/>
    <p:sldId id="464" r:id="rId201"/>
    <p:sldId id="465" r:id="rId202"/>
    <p:sldId id="466" r:id="rId203"/>
    <p:sldId id="467" r:id="rId204"/>
    <p:sldId id="468" r:id="rId205"/>
    <p:sldId id="469" r:id="rId206"/>
    <p:sldId id="470" r:id="rId207"/>
    <p:sldId id="472" r:id="rId208"/>
    <p:sldId id="473" r:id="rId209"/>
    <p:sldId id="474" r:id="rId210"/>
    <p:sldId id="477" r:id="rId211"/>
    <p:sldId id="478" r:id="rId212"/>
    <p:sldId id="479" r:id="rId213"/>
    <p:sldId id="480" r:id="rId214"/>
    <p:sldId id="481" r:id="rId215"/>
    <p:sldId id="482" r:id="rId216"/>
    <p:sldId id="485" r:id="rId217"/>
  </p:sldIdLst>
  <p:sldSz cx="5321300" cy="75565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785" autoAdjust="0"/>
    <p:restoredTop sz="94622" autoAdjust="0"/>
  </p:normalViewPr>
  <p:slideViewPr>
    <p:cSldViewPr>
      <p:cViewPr varScale="1">
        <p:scale>
          <a:sx n="98" d="100"/>
          <a:sy n="98" d="100"/>
        </p:scale>
        <p:origin x="-1038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presProps" Target="presProps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viewProps" Target="viewProps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theme" Target="theme/theme1.xml"/><Relationship Id="rId225" Type="http://schemas.openxmlformats.org/officeDocument/2006/relationships/customXml" Target="../customXml/item4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tableStyles" Target="tableStyles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customXml" Target="../customXml/item1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customXml" Target="../customXml/item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customXml" Target="../customXml/item3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7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7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7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7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7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7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7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7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7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7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Sachkova\Desktop\Новая папка (2)\Слушания 1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850" y="-40817"/>
            <a:ext cx="5251450" cy="745056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Sachkova\Desktop\Новая папка (2)\Слушания 1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5326113" cy="75564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ASachkova\Desktop\Новая папка (4)\Слушания 1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Sachkova\Desktop\Новая папка (2)\Слушания 1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50" y="-46629"/>
            <a:ext cx="5327650" cy="75586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Sachkova\Desktop\Новая папка (2)\Слушания 1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Sachkova\Desktop\Новая папка (2)\Слушания 1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50" y="-2180"/>
            <a:ext cx="5327650" cy="75586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ASachkova\Desktop\Новая папка (2)\Слушания 1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"/>
            <a:ext cx="5326113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ASachkova\Desktop\Новая папка (2)\Слушания 1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ASachkova\Desktop\Новая папка (2)\Слушания 1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50" y="-2179"/>
            <a:ext cx="5327650" cy="75586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ASachkova\Desktop\Новая папка (2)\Слушания 1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5326113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ASachkova\Desktop\Новая папка (2)\Слушания 1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ASachkova\Desktop\Новая папка (2)\Слушания 1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" y="0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ASachkova\Desktop\Новая папка (2)\Слушания 1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5326113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Sachkova\Desktop\Новая папка (3)\Слушания 231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26113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ASachkova\Desktop\Новая папка (4)\Слушания 1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5326113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ASachkova\Desktop\Новая папка (4)\Слушания 1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50" y="-52980"/>
            <a:ext cx="5327650" cy="75586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ASachkova\Desktop\Новая папка (4)\Слушания 1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ASachkova\Desktop\Новая папка (2)\Слушания 1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5326113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ASachkova\Desktop\Новая папка (2)\Слушания 1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ASachkova\Desktop\Новая папка (2)\Слушания 1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ASachkova\Desktop\Новая папка (2)\Слушания 1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829"/>
            <a:ext cx="5321300" cy="754967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ASachkova\Desktop\Новая папка (4)\Слушания 1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5326113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ASachkova\Desktop\Новая папка (2)\Слушания 1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26115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ASachkova\Desktop\Новая папка (2)\Слушания 1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"/>
            <a:ext cx="5326113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ASachkova\Desktop\Новая папка (2)\Слушания 2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Sachkova\Desktop\Новая папка (5)\Слушания 2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26112" cy="75564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Sachkova\Desktop\Новая папка (5)\Слушания 2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Sachkova\Desktop\Новая папка (5)\Слушания 2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5326113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Sachkova\Desktop\Новая папка (5)\Слушания 2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Sachkova\Desktop\Новая папка (5)\Слушания 2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Sachkova\Desktop\Новая папка (5)\Слушания 2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5326115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Sachkova\Desktop\Новая папка (5)\Слушания 2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Sachkova\Desktop\Новая папка (5)\Слушания 2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Sachkova\Desktop\Новая папка (5)\Слушания 2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"/>
            <a:ext cx="5326113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Sachkova\Desktop\Новая папка (5)\Слушания 2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"/>
            <a:ext cx="5326113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Sachkova\Desktop\Новая папка (2)\Слушания 0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ASachkova\Desktop\Новая папка (4)\Слушания 0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Sachkova\Desktop\Новая папка (2)\Слушания 0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Sachkova\Desktop\Новая папка (2)\Слушания 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Sachkova\Desktop\Новая папка (2)\Слушания 052.jpg"/>
          <p:cNvPicPr>
            <a:picLocks noChangeAspect="1" noChangeArrowheads="1"/>
          </p:cNvPicPr>
          <p:nvPr/>
        </p:nvPicPr>
        <p:blipFill>
          <a:blip r:embed="rId2" cstate="print"/>
          <a:srcRect b="65126"/>
          <a:stretch>
            <a:fillRect/>
          </a:stretch>
        </p:blipFill>
        <p:spPr bwMode="auto">
          <a:xfrm>
            <a:off x="1536" y="0"/>
            <a:ext cx="5326114" cy="2635250"/>
          </a:xfrm>
          <a:prstGeom prst="rect">
            <a:avLst/>
          </a:prstGeom>
          <a:noFill/>
        </p:spPr>
      </p:pic>
      <p:pic>
        <p:nvPicPr>
          <p:cNvPr id="4" name="Picture 2" descr="C:\Users\ASachkova\Desktop\редакция от 14.02.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7050" y="2711449"/>
            <a:ext cx="4343400" cy="369051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Sachkova\Desktop\Новая папка (2)\Слушания 0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"/>
            <a:ext cx="5326113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Sachkova\Desktop\Новая папка (2)\Слушания 0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26113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Sachkova\Desktop\Новая папка (2)\Слушания 0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081F8235617DCA448F33DCD40D1A6486" ma:contentTypeVersion="0" ma:contentTypeDescription="Создание документа." ma:contentTypeScope="" ma:versionID="5efe81e9fd60ee2b278698ccc6e46b04">
  <xsd:schema xmlns:xsd="http://www.w3.org/2001/XMLSchema" xmlns:xs="http://www.w3.org/2001/XMLSchema" xmlns:p="http://schemas.microsoft.com/office/2006/metadata/properties" xmlns:ns2="746016b1-ecc9-410e-95eb-a13f7eb3881b" targetNamespace="http://schemas.microsoft.com/office/2006/metadata/properties" ma:root="true" ma:fieldsID="81f49cedac92c391acb7cdb56fd9e265" ns2:_="">
    <xsd:import namespace="746016b1-ecc9-410e-95eb-a13f7eb3881b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6016b1-ecc9-410e-95eb-a13f7eb3881b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746016b1-ecc9-410e-95eb-a13f7eb3881b">6KDV5W64NSFS-550-7310</_dlc_DocId>
    <_dlc_DocIdUrl xmlns="746016b1-ecc9-410e-95eb-a13f7eb3881b">
      <Url>http://port.admnsk.ru/sites/main/sovet/_layouts/DocIdRedir.aspx?ID=6KDV5W64NSFS-550-7310</Url>
      <Description>6KDV5W64NSFS-550-7310</Description>
    </_dlc_DocIdUrl>
  </documentManagement>
</p:properties>
</file>

<file path=customXml/itemProps1.xml><?xml version="1.0" encoding="utf-8"?>
<ds:datastoreItem xmlns:ds="http://schemas.openxmlformats.org/officeDocument/2006/customXml" ds:itemID="{52C63652-5324-45A5-AC1E-76395B36EBAF}"/>
</file>

<file path=customXml/itemProps2.xml><?xml version="1.0" encoding="utf-8"?>
<ds:datastoreItem xmlns:ds="http://schemas.openxmlformats.org/officeDocument/2006/customXml" ds:itemID="{E50671AC-6234-47B8-9F4D-AF6DDD78B47E}"/>
</file>

<file path=customXml/itemProps3.xml><?xml version="1.0" encoding="utf-8"?>
<ds:datastoreItem xmlns:ds="http://schemas.openxmlformats.org/officeDocument/2006/customXml" ds:itemID="{C4F42FC0-A4F1-45AC-B1C5-0CC9B80801FC}"/>
</file>

<file path=customXml/itemProps4.xml><?xml version="1.0" encoding="utf-8"?>
<ds:datastoreItem xmlns:ds="http://schemas.openxmlformats.org/officeDocument/2006/customXml" ds:itemID="{60B79D9D-1584-496C-A8DE-C2BDBBAD2627}"/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0</Words>
  <Application>Microsoft Office PowerPoint</Application>
  <PresentationFormat>Произвольный</PresentationFormat>
  <Paragraphs>0</Paragraphs>
  <Slides>216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216</vt:i4>
      </vt:variant>
    </vt:vector>
  </HeadingPairs>
  <TitlesOfParts>
    <vt:vector size="217" baseType="lpstr"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  <vt:lpstr>Слайд 83</vt:lpstr>
      <vt:lpstr>Слайд 84</vt:lpstr>
      <vt:lpstr>Слайд 85</vt:lpstr>
      <vt:lpstr>Слайд 86</vt:lpstr>
      <vt:lpstr>Слайд 87</vt:lpstr>
      <vt:lpstr>Слайд 88</vt:lpstr>
      <vt:lpstr>Слайд 89</vt:lpstr>
      <vt:lpstr>Слайд 90</vt:lpstr>
      <vt:lpstr>Слайд 91</vt:lpstr>
      <vt:lpstr>Слайд 92</vt:lpstr>
      <vt:lpstr>Слайд 93</vt:lpstr>
      <vt:lpstr>Слайд 94</vt:lpstr>
      <vt:lpstr>Слайд 95</vt:lpstr>
      <vt:lpstr>Слайд 96</vt:lpstr>
      <vt:lpstr>Слайд 97</vt:lpstr>
      <vt:lpstr>Слайд 98</vt:lpstr>
      <vt:lpstr>Слайд 99</vt:lpstr>
      <vt:lpstr>Слайд 100</vt:lpstr>
      <vt:lpstr>Слайд 101</vt:lpstr>
      <vt:lpstr>Слайд 102</vt:lpstr>
      <vt:lpstr>Слайд 103</vt:lpstr>
      <vt:lpstr>Слайд 104</vt:lpstr>
      <vt:lpstr>Слайд 105</vt:lpstr>
      <vt:lpstr>Слайд 106</vt:lpstr>
      <vt:lpstr>Слайд 107</vt:lpstr>
      <vt:lpstr>Слайд 108</vt:lpstr>
      <vt:lpstr>Слайд 109</vt:lpstr>
      <vt:lpstr>Слайд 110</vt:lpstr>
      <vt:lpstr>Слайд 111</vt:lpstr>
      <vt:lpstr>Слайд 112</vt:lpstr>
      <vt:lpstr>Слайд 113</vt:lpstr>
      <vt:lpstr>Слайд 114</vt:lpstr>
      <vt:lpstr>Слайд 115</vt:lpstr>
      <vt:lpstr>Слайд 116</vt:lpstr>
      <vt:lpstr>Слайд 117</vt:lpstr>
      <vt:lpstr>Слайд 118</vt:lpstr>
      <vt:lpstr>Слайд 119</vt:lpstr>
      <vt:lpstr>Слайд 120</vt:lpstr>
      <vt:lpstr>Слайд 121</vt:lpstr>
      <vt:lpstr>Слайд 122</vt:lpstr>
      <vt:lpstr>Слайд 123</vt:lpstr>
      <vt:lpstr>Слайд 124</vt:lpstr>
      <vt:lpstr>Слайд 125</vt:lpstr>
      <vt:lpstr>Слайд 126</vt:lpstr>
      <vt:lpstr>Слайд 127</vt:lpstr>
      <vt:lpstr>Слайд 128</vt:lpstr>
      <vt:lpstr>Слайд 129</vt:lpstr>
      <vt:lpstr>Слайд 130</vt:lpstr>
      <vt:lpstr>Слайд 131</vt:lpstr>
      <vt:lpstr>Слайд 132</vt:lpstr>
      <vt:lpstr>Слайд 133</vt:lpstr>
      <vt:lpstr>Слайд 134</vt:lpstr>
      <vt:lpstr>Слайд 135</vt:lpstr>
      <vt:lpstr>Слайд 136</vt:lpstr>
      <vt:lpstr>Слайд 137</vt:lpstr>
      <vt:lpstr>Слайд 138</vt:lpstr>
      <vt:lpstr>Слайд 139</vt:lpstr>
      <vt:lpstr>Слайд 140</vt:lpstr>
      <vt:lpstr>Слайд 141</vt:lpstr>
      <vt:lpstr>Слайд 142</vt:lpstr>
      <vt:lpstr>Слайд 143</vt:lpstr>
      <vt:lpstr>Слайд 144</vt:lpstr>
      <vt:lpstr>Слайд 145</vt:lpstr>
      <vt:lpstr>Слайд 146</vt:lpstr>
      <vt:lpstr>Слайд 147</vt:lpstr>
      <vt:lpstr>Слайд 148</vt:lpstr>
      <vt:lpstr>Слайд 149</vt:lpstr>
      <vt:lpstr>Слайд 150</vt:lpstr>
      <vt:lpstr>Слайд 151</vt:lpstr>
      <vt:lpstr>Слайд 152</vt:lpstr>
      <vt:lpstr>Слайд 153</vt:lpstr>
      <vt:lpstr>Слайд 154</vt:lpstr>
      <vt:lpstr>Слайд 155</vt:lpstr>
      <vt:lpstr>Слайд 156</vt:lpstr>
      <vt:lpstr>Слайд 157</vt:lpstr>
      <vt:lpstr>Слайд 158</vt:lpstr>
      <vt:lpstr>Слайд 159</vt:lpstr>
      <vt:lpstr>Слайд 160</vt:lpstr>
      <vt:lpstr>Слайд 161</vt:lpstr>
      <vt:lpstr>Слайд 162</vt:lpstr>
      <vt:lpstr>Слайд 163</vt:lpstr>
      <vt:lpstr>Слайд 164</vt:lpstr>
      <vt:lpstr>Слайд 165</vt:lpstr>
      <vt:lpstr>Слайд 166</vt:lpstr>
      <vt:lpstr>Слайд 167</vt:lpstr>
      <vt:lpstr>Слайд 168</vt:lpstr>
      <vt:lpstr>Слайд 169</vt:lpstr>
      <vt:lpstr>Слайд 170</vt:lpstr>
      <vt:lpstr>Слайд 171</vt:lpstr>
      <vt:lpstr>Слайд 172</vt:lpstr>
      <vt:lpstr>Слайд 173</vt:lpstr>
      <vt:lpstr>Слайд 174</vt:lpstr>
      <vt:lpstr>Слайд 175</vt:lpstr>
      <vt:lpstr>Слайд 176</vt:lpstr>
      <vt:lpstr>Слайд 177</vt:lpstr>
      <vt:lpstr>Слайд 178</vt:lpstr>
      <vt:lpstr>Слайд 179</vt:lpstr>
      <vt:lpstr>Слайд 180</vt:lpstr>
      <vt:lpstr>Слайд 181</vt:lpstr>
      <vt:lpstr>Слайд 182</vt:lpstr>
      <vt:lpstr>Слайд 183</vt:lpstr>
      <vt:lpstr>Слайд 184</vt:lpstr>
      <vt:lpstr>Слайд 185</vt:lpstr>
      <vt:lpstr>Слайд 186</vt:lpstr>
      <vt:lpstr>Слайд 187</vt:lpstr>
      <vt:lpstr>Слайд 188</vt:lpstr>
      <vt:lpstr>Слайд 189</vt:lpstr>
      <vt:lpstr>Слайд 190</vt:lpstr>
      <vt:lpstr>Слайд 191</vt:lpstr>
      <vt:lpstr>Слайд 192</vt:lpstr>
      <vt:lpstr>Слайд 193</vt:lpstr>
      <vt:lpstr>Слайд 194</vt:lpstr>
      <vt:lpstr>Слайд 195</vt:lpstr>
      <vt:lpstr>Слайд 196</vt:lpstr>
      <vt:lpstr>Слайд 197</vt:lpstr>
      <vt:lpstr>Слайд 198</vt:lpstr>
      <vt:lpstr>Слайд 199</vt:lpstr>
      <vt:lpstr>Слайд 200</vt:lpstr>
      <vt:lpstr>Слайд 201</vt:lpstr>
      <vt:lpstr>Слайд 202</vt:lpstr>
      <vt:lpstr>Слайд 203</vt:lpstr>
      <vt:lpstr>Слайд 204</vt:lpstr>
      <vt:lpstr>Слайд 205</vt:lpstr>
      <vt:lpstr>Слайд 206</vt:lpstr>
      <vt:lpstr>Слайд 207</vt:lpstr>
      <vt:lpstr>Слайд 208</vt:lpstr>
      <vt:lpstr>Слайд 209</vt:lpstr>
      <vt:lpstr>Слайд 210</vt:lpstr>
      <vt:lpstr>Слайд 211</vt:lpstr>
      <vt:lpstr>Слайд 212</vt:lpstr>
      <vt:lpstr>Слайд 213</vt:lpstr>
      <vt:lpstr>Слайд 214</vt:lpstr>
      <vt:lpstr>Слайд 215</vt:lpstr>
      <vt:lpstr>Слайд 216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ASachkova</cp:lastModifiedBy>
  <cp:revision>22</cp:revision>
  <dcterms:created xsi:type="dcterms:W3CDTF">2006-08-16T00:00:00Z</dcterms:created>
  <dcterms:modified xsi:type="dcterms:W3CDTF">2019-03-12T06:04:42Z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0x010100081F8235617DCA448F33DCD40D1A6486</vt:lpwstr>
  </property>
  <property fmtid="{D5CDD505-2E9C-101B-9397-08002B2CF9AE}" pid="3" name="_dlc_DocIdItemGuid">
    <vt:lpwstr>8d6c88bc-cbdd-41a5-84c9-6f95f2160c49</vt:lpwstr>
  </property>
</Properties>
</file>