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Default Extension="doc" ContentType="application/msword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1"/>
  </p:notesMasterIdLst>
  <p:sldIdLst>
    <p:sldId id="311" r:id="rId2"/>
    <p:sldId id="263" r:id="rId3"/>
    <p:sldId id="272" r:id="rId4"/>
    <p:sldId id="273" r:id="rId5"/>
    <p:sldId id="312" r:id="rId6"/>
    <p:sldId id="313" r:id="rId7"/>
    <p:sldId id="316" r:id="rId8"/>
    <p:sldId id="282" r:id="rId9"/>
    <p:sldId id="292" r:id="rId10"/>
    <p:sldId id="294" r:id="rId11"/>
    <p:sldId id="310" r:id="rId12"/>
    <p:sldId id="315" r:id="rId13"/>
    <p:sldId id="314" r:id="rId14"/>
    <p:sldId id="318" r:id="rId15"/>
    <p:sldId id="319" r:id="rId16"/>
    <p:sldId id="320" r:id="rId17"/>
    <p:sldId id="321" r:id="rId18"/>
    <p:sldId id="322" r:id="rId19"/>
    <p:sldId id="324" r:id="rId20"/>
    <p:sldId id="325" r:id="rId21"/>
    <p:sldId id="327" r:id="rId22"/>
    <p:sldId id="328" r:id="rId23"/>
    <p:sldId id="626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43" r:id="rId37"/>
    <p:sldId id="344" r:id="rId38"/>
    <p:sldId id="345" r:id="rId39"/>
    <p:sldId id="346" r:id="rId40"/>
    <p:sldId id="347" r:id="rId41"/>
    <p:sldId id="348" r:id="rId42"/>
    <p:sldId id="349" r:id="rId43"/>
    <p:sldId id="350" r:id="rId44"/>
    <p:sldId id="351" r:id="rId45"/>
    <p:sldId id="352" r:id="rId46"/>
    <p:sldId id="353" r:id="rId47"/>
    <p:sldId id="355" r:id="rId48"/>
    <p:sldId id="356" r:id="rId49"/>
    <p:sldId id="357" r:id="rId50"/>
    <p:sldId id="358" r:id="rId51"/>
    <p:sldId id="359" r:id="rId52"/>
    <p:sldId id="360" r:id="rId53"/>
    <p:sldId id="361" r:id="rId54"/>
    <p:sldId id="362" r:id="rId55"/>
    <p:sldId id="364" r:id="rId56"/>
    <p:sldId id="365" r:id="rId57"/>
    <p:sldId id="367" r:id="rId58"/>
    <p:sldId id="368" r:id="rId59"/>
    <p:sldId id="370" r:id="rId60"/>
    <p:sldId id="372" r:id="rId61"/>
    <p:sldId id="373" r:id="rId62"/>
    <p:sldId id="374" r:id="rId63"/>
    <p:sldId id="375" r:id="rId64"/>
    <p:sldId id="376" r:id="rId65"/>
    <p:sldId id="377" r:id="rId66"/>
    <p:sldId id="378" r:id="rId67"/>
    <p:sldId id="386" r:id="rId68"/>
    <p:sldId id="389" r:id="rId69"/>
    <p:sldId id="390" r:id="rId70"/>
    <p:sldId id="392" r:id="rId71"/>
    <p:sldId id="393" r:id="rId72"/>
    <p:sldId id="394" r:id="rId73"/>
    <p:sldId id="395" r:id="rId74"/>
    <p:sldId id="397" r:id="rId75"/>
    <p:sldId id="398" r:id="rId76"/>
    <p:sldId id="399" r:id="rId77"/>
    <p:sldId id="400" r:id="rId78"/>
    <p:sldId id="402" r:id="rId79"/>
    <p:sldId id="405" r:id="rId80"/>
    <p:sldId id="406" r:id="rId81"/>
    <p:sldId id="408" r:id="rId82"/>
    <p:sldId id="412" r:id="rId83"/>
    <p:sldId id="415" r:id="rId84"/>
    <p:sldId id="416" r:id="rId85"/>
    <p:sldId id="417" r:id="rId86"/>
    <p:sldId id="418" r:id="rId87"/>
    <p:sldId id="420" r:id="rId88"/>
    <p:sldId id="421" r:id="rId89"/>
    <p:sldId id="422" r:id="rId90"/>
    <p:sldId id="423" r:id="rId91"/>
    <p:sldId id="424" r:id="rId92"/>
    <p:sldId id="426" r:id="rId93"/>
    <p:sldId id="427" r:id="rId94"/>
    <p:sldId id="428" r:id="rId95"/>
    <p:sldId id="429" r:id="rId96"/>
    <p:sldId id="431" r:id="rId97"/>
    <p:sldId id="433" r:id="rId98"/>
    <p:sldId id="434" r:id="rId99"/>
    <p:sldId id="628" r:id="rId100"/>
  </p:sldIdLst>
  <p:sldSz cx="4854575" cy="702151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7777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2" autoAdjust="0"/>
    <p:restoredTop sz="86426" autoAdjust="0"/>
  </p:normalViewPr>
  <p:slideViewPr>
    <p:cSldViewPr>
      <p:cViewPr>
        <p:scale>
          <a:sx n="95" d="100"/>
          <a:sy n="95" d="100"/>
        </p:scale>
        <p:origin x="-1866" y="-78"/>
      </p:cViewPr>
      <p:guideLst>
        <p:guide orient="horz" pos="2214"/>
        <p:guide pos="1530"/>
      </p:guideLst>
    </p:cSldViewPr>
  </p:slideViewPr>
  <p:outlineViewPr>
    <p:cViewPr>
      <p:scale>
        <a:sx n="33" d="100"/>
        <a:sy n="33" d="100"/>
      </p:scale>
      <p:origin x="0" y="13878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77.xml"/><Relationship Id="rId1" Type="http://schemas.openxmlformats.org/officeDocument/2006/relationships/slide" Target="slides/slide3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99" y="0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r">
              <a:defRPr sz="1200"/>
            </a:lvl1pPr>
          </a:lstStyle>
          <a:p>
            <a:pPr>
              <a:defRPr/>
            </a:pPr>
            <a:fld id="{02DBA88F-FC25-4FDF-B98A-F10FBBCEAC29}" type="datetimeFigureOut">
              <a:rPr lang="ru-RU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12963" y="744538"/>
            <a:ext cx="25717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86" tIns="45743" rIns="91486" bIns="45743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6305"/>
            <a:ext cx="5438140" cy="4466907"/>
          </a:xfrm>
          <a:prstGeom prst="rect">
            <a:avLst/>
          </a:prstGeom>
        </p:spPr>
        <p:txBody>
          <a:bodyPr vert="horz" lIns="91486" tIns="45743" rIns="91486" bIns="4574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943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99" y="942943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r">
              <a:defRPr sz="1200"/>
            </a:lvl1pPr>
          </a:lstStyle>
          <a:p>
            <a:pPr>
              <a:defRPr/>
            </a:pPr>
            <a:fld id="{F7909957-31B3-4107-B00E-13888D624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909957-31B3-4107-B00E-13888D62483E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38" y="2181225"/>
            <a:ext cx="4127500" cy="1504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8663" y="3978275"/>
            <a:ext cx="3397250" cy="17954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B320F-7D33-4901-BFB2-9DDF4F6A1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EDF28-B2AB-4408-B44B-BE497C6B3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459163" y="627063"/>
            <a:ext cx="1031875" cy="5614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3538" y="627063"/>
            <a:ext cx="2943225" cy="5614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02790-9588-4749-9D73-AD79BEF10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94857-76E1-4459-9BFF-320342230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175" y="4511675"/>
            <a:ext cx="4125913" cy="13954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4175" y="2976563"/>
            <a:ext cx="4125913" cy="153511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C74C3-A09C-44A5-A498-B5EC7B3757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353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0348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5B762-E5FB-4A72-9BE9-87B741B80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80988"/>
            <a:ext cx="436880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8" y="1571625"/>
            <a:ext cx="2144712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42888" y="2227263"/>
            <a:ext cx="2144712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465388" y="1571625"/>
            <a:ext cx="2146300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465388" y="2227263"/>
            <a:ext cx="2146300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9125A-EFEF-4163-942B-9D9860D8B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5E767-D2EA-439B-B33C-52F6E6B28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2F393-8430-4DE1-A3D3-E8C9BA52D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79400"/>
            <a:ext cx="1597025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98650" y="279400"/>
            <a:ext cx="2713038" cy="59928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2888" y="1470025"/>
            <a:ext cx="1597025" cy="48021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D2C10-2306-4007-BA93-65F6B8060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913" y="4914900"/>
            <a:ext cx="2913062" cy="5810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50913" y="627063"/>
            <a:ext cx="2913062" cy="4213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50913" y="5495925"/>
            <a:ext cx="2913062" cy="8239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35C68-83FB-4C12-BCCF-A463E41C2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3538" y="627063"/>
            <a:ext cx="4127500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заголовка</a:t>
            </a:r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3538" y="2028825"/>
            <a:ext cx="4127500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35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658938" y="6394450"/>
            <a:ext cx="15367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ct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750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fld id="{6A1D50C0-9EB8-4738-AFD0-29BF975A3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2pPr>
      <a:lvl3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3pPr>
      <a:lvl4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4pPr>
      <a:lvl5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5pPr>
      <a:lvl6pPr marL="4572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6pPr>
      <a:lvl7pPr marL="9144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7pPr>
      <a:lvl8pPr marL="13716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8pPr>
      <a:lvl9pPr marL="18288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9pPr>
    </p:titleStyle>
    <p:bodyStyle>
      <a:lvl1pPr marL="379413" indent="-379413" algn="l" defTabSz="1012825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23913" indent="-317500" algn="l" defTabSz="1012825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2pPr>
      <a:lvl3pPr marL="1268413" indent="-255588" algn="l" defTabSz="1012825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</a:defRPr>
      </a:lvl3pPr>
      <a:lvl4pPr marL="1774825" indent="-252413" algn="l" defTabSz="1012825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812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384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1956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528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100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tiff"/><Relationship Id="rId4" Type="http://schemas.openxmlformats.org/officeDocument/2006/relationships/oleObject" Target="../embeddings/_________Microsoft_Office_Word_97_-_20032.doc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7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8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9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0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tif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1.tif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2.tif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3.tif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4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5.tif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6.tif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7.tif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8.tif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59.tif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tif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1.tif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2.tif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3.tif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4.tif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5.tif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68.tif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69.tif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0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tif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0.vml"/><Relationship Id="rId4" Type="http://schemas.openxmlformats.org/officeDocument/2006/relationships/image" Target="../media/image71.tif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72.tif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2.vml"/><Relationship Id="rId4" Type="http://schemas.openxmlformats.org/officeDocument/2006/relationships/image" Target="../media/image73.tif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3.vml"/><Relationship Id="rId4" Type="http://schemas.openxmlformats.org/officeDocument/2006/relationships/image" Target="../media/image74.tif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4.vml"/><Relationship Id="rId4" Type="http://schemas.openxmlformats.org/officeDocument/2006/relationships/image" Target="../media/image75.tif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5.vml"/><Relationship Id="rId4" Type="http://schemas.openxmlformats.org/officeDocument/2006/relationships/image" Target="../media/image76.tif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6.vml"/><Relationship Id="rId4" Type="http://schemas.openxmlformats.org/officeDocument/2006/relationships/image" Target="../media/image77.tif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7.vml"/><Relationship Id="rId4" Type="http://schemas.openxmlformats.org/officeDocument/2006/relationships/image" Target="../media/image78.tif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8.vml"/><Relationship Id="rId4" Type="http://schemas.openxmlformats.org/officeDocument/2006/relationships/image" Target="../media/image79.tif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9.vml"/><Relationship Id="rId4" Type="http://schemas.openxmlformats.org/officeDocument/2006/relationships/image" Target="../media/image8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tif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0.vml"/><Relationship Id="rId4" Type="http://schemas.openxmlformats.org/officeDocument/2006/relationships/image" Target="../media/image81.tif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1.vml"/><Relationship Id="rId4" Type="http://schemas.openxmlformats.org/officeDocument/2006/relationships/image" Target="../media/image82.tif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2.vml"/><Relationship Id="rId4" Type="http://schemas.openxmlformats.org/officeDocument/2006/relationships/image" Target="../media/image83.tif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3.vml"/><Relationship Id="rId4" Type="http://schemas.openxmlformats.org/officeDocument/2006/relationships/image" Target="../media/image84.tif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4.vml"/><Relationship Id="rId4" Type="http://schemas.openxmlformats.org/officeDocument/2006/relationships/image" Target="../media/image85.tif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5.vml"/><Relationship Id="rId4" Type="http://schemas.openxmlformats.org/officeDocument/2006/relationships/image" Target="../media/image86.tif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6.vml"/><Relationship Id="rId4" Type="http://schemas.openxmlformats.org/officeDocument/2006/relationships/image" Target="../media/image87.tif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7.vml"/><Relationship Id="rId4" Type="http://schemas.openxmlformats.org/officeDocument/2006/relationships/image" Target="../media/image88.tif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8.vml"/><Relationship Id="rId4" Type="http://schemas.openxmlformats.org/officeDocument/2006/relationships/image" Target="../media/image89.tif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9.vml"/><Relationship Id="rId4" Type="http://schemas.openxmlformats.org/officeDocument/2006/relationships/image" Target="../media/image90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tif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0.vml"/><Relationship Id="rId4" Type="http://schemas.openxmlformats.org/officeDocument/2006/relationships/image" Target="../media/image91.tif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1.vml"/><Relationship Id="rId4" Type="http://schemas.openxmlformats.org/officeDocument/2006/relationships/image" Target="../media/image92.tif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2.vml"/><Relationship Id="rId4" Type="http://schemas.openxmlformats.org/officeDocument/2006/relationships/image" Target="../media/image93.tif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3.vml"/><Relationship Id="rId4" Type="http://schemas.openxmlformats.org/officeDocument/2006/relationships/image" Target="../media/image94.tif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4.vml"/><Relationship Id="rId4" Type="http://schemas.openxmlformats.org/officeDocument/2006/relationships/image" Target="../media/image95.tif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5.vml"/><Relationship Id="rId4" Type="http://schemas.openxmlformats.org/officeDocument/2006/relationships/image" Target="../media/image96.tif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6.vml"/><Relationship Id="rId4" Type="http://schemas.openxmlformats.org/officeDocument/2006/relationships/image" Target="../media/image97.tif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7.vml"/><Relationship Id="rId4" Type="http://schemas.openxmlformats.org/officeDocument/2006/relationships/image" Target="../media/image98.tif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8.vml"/><Relationship Id="rId4" Type="http://schemas.openxmlformats.org/officeDocument/2006/relationships/image" Target="../media/image99.tif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9.vml"/><Relationship Id="rId4" Type="http://schemas.openxmlformats.org/officeDocument/2006/relationships/image" Target="../media/image10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8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6" name="Object 1028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6" name="Документ" r:id="rId3" imgW="4262628" imgH="126492" progId="Word.Document.8">
              <p:embed/>
            </p:oleObj>
          </a:graphicData>
        </a:graphic>
      </p:graphicFrame>
      <p:sp>
        <p:nvSpPr>
          <p:cNvPr id="1029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1</a:t>
            </a:r>
            <a:endParaRPr lang="ru-RU" altLang="ru-RU" sz="900">
              <a:latin typeface="Arial" charset="0"/>
            </a:endParaRPr>
          </a:p>
        </p:txBody>
      </p:sp>
      <p:sp>
        <p:nvSpPr>
          <p:cNvPr id="1030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266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266" name="Документ" r:id="rId3" imgW="4262628" imgH="126492" progId="Word.Document.8">
              <p:embed/>
            </p:oleObj>
          </a:graphicData>
        </a:graphic>
      </p:graphicFrame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1, 6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2500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12290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290" name="Документ" r:id="rId3" imgW="4262628" imgH="126492" progId="Word.Document.8">
              <p:embed/>
            </p:oleObj>
          </a:graphicData>
        </a:graphic>
      </p:graphicFrame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2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13314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3314" name="Документ" r:id="rId3" imgW="4262628" imgH="126492" progId="Word.Document.8">
              <p:embed/>
            </p:oleObj>
          </a:graphicData>
        </a:graphic>
      </p:graphicFrame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3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4338" name="Документ" r:id="rId3" imgW="4262628" imgH="126492" progId="Word.Document.8">
              <p:embed/>
            </p:oleObj>
          </a:graphicData>
        </a:graphic>
      </p:graphicFrame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4, 2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5362" name="Документ" r:id="rId3" imgW="4262628" imgH="126492" progId="Word.Document.8">
              <p:embed/>
            </p:oleObj>
          </a:graphicData>
        </a:graphic>
      </p:graphicFrame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5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6386" name="Документ" r:id="rId3" imgW="4262628" imgH="126492" progId="Word.Document.8">
              <p:embed/>
            </p:oleObj>
          </a:graphicData>
        </a:graphic>
      </p:graphicFrame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6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7410" name="Документ" r:id="rId3" imgW="4262628" imgH="126492" progId="Word.Document.8">
              <p:embed/>
            </p:oleObj>
          </a:graphicData>
        </a:graphic>
      </p:graphicFrame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7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8434" name="Документ" r:id="rId3" imgW="4262628" imgH="126492" progId="Word.Document.8">
              <p:embed/>
            </p:oleObj>
          </a:graphicData>
        </a:graphic>
      </p:graphicFrame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8,77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9458" name="Документ" r:id="rId3" imgW="4262628" imgH="126492" progId="Word.Document.8">
              <p:embed/>
            </p:oleObj>
          </a:graphicData>
        </a:graphic>
      </p:graphicFrame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9,84,104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1506" name="Документ" r:id="rId3" imgW="4262628" imgH="126492" progId="Word.Document.8">
              <p:embed/>
            </p:oleObj>
          </a:graphicData>
        </a:graphic>
      </p:graphicFrame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21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050" name="Документ" r:id="rId4" imgW="4262628" imgH="126492" progId="Word.Document.8">
              <p:embed/>
            </p:oleObj>
          </a:graphicData>
        </a:graphic>
      </p:graphicFrame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2</a:t>
            </a: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2,60,68_15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2530" name="Документ" r:id="rId3" imgW="4262628" imgH="126492" progId="Word.Document.8">
              <p:embed/>
            </p:oleObj>
          </a:graphicData>
        </a:graphic>
      </p:graphicFrame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22, 2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0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4578" name="Документ" r:id="rId3" imgW="4262628" imgH="126492" progId="Word.Document.8">
              <p:embed/>
            </p:oleObj>
          </a:graphicData>
        </a:graphic>
      </p:graphicFrame>
      <p:sp>
        <p:nvSpPr>
          <p:cNvPr id="24581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4582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24,78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5602" name="Документ" r:id="rId3" imgW="4262628" imgH="126492" progId="Word.Document.8">
              <p:embed/>
            </p:oleObj>
          </a:graphicData>
        </a:graphic>
      </p:graphicFrame>
      <p:sp>
        <p:nvSpPr>
          <p:cNvPr id="25605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5606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25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7650" name="Документ" r:id="rId3" imgW="4262628" imgH="126492" progId="Word.Document.8">
              <p:embed/>
            </p:oleObj>
          </a:graphicData>
        </a:graphic>
      </p:graphicFrame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ru-RU" altLang="ru-RU" sz="900" dirty="0" smtClean="0">
                <a:latin typeface="Arial" charset="0"/>
              </a:rPr>
              <a:t>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27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8674" name="Документ" r:id="rId3" imgW="4262628" imgH="126492" progId="Word.Document.8">
              <p:embed/>
            </p:oleObj>
          </a:graphicData>
        </a:graphic>
      </p:graphicFrame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2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9698" name="Документ" r:id="rId3" imgW="4262628" imgH="126492" progId="Word.Document.8">
              <p:embed/>
            </p:oleObj>
          </a:graphicData>
        </a:graphic>
      </p:graphicFrame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29,120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0722" name="Документ" r:id="rId3" imgW="4262628" imgH="126492" progId="Word.Document.8">
              <p:embed/>
            </p:oleObj>
          </a:graphicData>
        </a:graphic>
      </p:graphicFrame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30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1746" name="Документ" r:id="rId3" imgW="4262628" imgH="126492" progId="Word.Document.8">
              <p:embed/>
            </p:oleObj>
          </a:graphicData>
        </a:graphic>
      </p:graphicFrame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31, 6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2770" name="Документ" r:id="rId3" imgW="4262628" imgH="126492" progId="Word.Document.8">
              <p:embed/>
            </p:oleObj>
          </a:graphicData>
        </a:graphic>
      </p:graphicFrame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32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10000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3794" name="Документ" r:id="rId3" imgW="4262628" imgH="126492" progId="Word.Document.8">
              <p:embed/>
            </p:oleObj>
          </a:graphicData>
        </a:graphic>
      </p:graphicFrame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3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074" name="Документ" r:id="rId3" imgW="4262628" imgH="126492" progId="Word.Document.8">
              <p:embed/>
            </p:oleObj>
          </a:graphicData>
        </a:graphic>
      </p:graphicFrame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3</a:t>
            </a:r>
            <a:endParaRPr lang="ru-RU" altLang="ru-RU" sz="900">
              <a:latin typeface="Arial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4818" name="Документ" r:id="rId3" imgW="4262628" imgH="126492" progId="Word.Document.8">
              <p:embed/>
            </p:oleObj>
          </a:graphicData>
        </a:graphic>
      </p:graphicFrame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34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40000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5842" name="Документ" r:id="rId3" imgW="4262628" imgH="126492" progId="Word.Document.8">
              <p:embed/>
            </p:oleObj>
          </a:graphicData>
        </a:graphic>
      </p:graphicFrame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31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35_4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26580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6866" name="Документ" r:id="rId3" imgW="4262628" imgH="126492" progId="Word.Document.8">
              <p:embed/>
            </p:oleObj>
          </a:graphicData>
        </a:graphic>
      </p:graphicFrame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32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36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2" name="Rectangle 1027"/>
          <p:cNvSpPr>
            <a:spLocks noChangeArrowheads="1"/>
          </p:cNvSpPr>
          <p:nvPr/>
        </p:nvSpPr>
        <p:spPr bwMode="auto">
          <a:xfrm>
            <a:off x="339055" y="5238948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30000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7890" name="Документ" r:id="rId3" imgW="4262628" imgH="126492" progId="Word.Document.8">
              <p:embed/>
            </p:oleObj>
          </a:graphicData>
        </a:graphic>
      </p:graphicFrame>
      <p:sp>
        <p:nvSpPr>
          <p:cNvPr id="37893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7894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37_3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1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15000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8914" name="Документ" r:id="rId3" imgW="4262628" imgH="126492" progId="Word.Document.8">
              <p:embed/>
            </p:oleObj>
          </a:graphicData>
        </a:graphic>
      </p:graphicFrame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34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38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30000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9938" name="Документ" r:id="rId3" imgW="4262628" imgH="126492" progId="Word.Document.8">
              <p:embed/>
            </p:oleObj>
          </a:graphicData>
        </a:graphic>
      </p:graphicFrame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39_3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30000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0962" name="Документ" r:id="rId3" imgW="4262628" imgH="126492" progId="Word.Document.8">
              <p:embed/>
            </p:oleObj>
          </a:graphicData>
        </a:graphic>
      </p:graphicFrame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40_3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1986" name="Документ" r:id="rId3" imgW="4262628" imgH="126492" progId="Word.Document.8">
              <p:embed/>
            </p:oleObj>
          </a:graphicData>
        </a:graphic>
      </p:graphicFrame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41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3010" name="Документ" r:id="rId3" imgW="4262628" imgH="126492" progId="Word.Document.8">
              <p:embed/>
            </p:oleObj>
          </a:graphicData>
        </a:graphic>
      </p:graphicFrame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Приложение 38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42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403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4034" name="Документ" r:id="rId3" imgW="4262628" imgH="126492" progId="Word.Document.8">
              <p:embed/>
            </p:oleObj>
          </a:graphicData>
        </a:graphic>
      </p:graphicFrame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4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098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098" name="Документ" r:id="rId3" imgW="4262628" imgH="126492" progId="Word.Document.8">
              <p:embed/>
            </p:oleObj>
          </a:graphicData>
        </a:graphic>
      </p:graphicFrame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4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4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6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5058" name="Документ" r:id="rId3" imgW="4262628" imgH="126492" progId="Word.Document.8">
              <p:embed/>
            </p:oleObj>
          </a:graphicData>
        </a:graphic>
      </p:graphicFrame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40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44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26580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08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6082" name="Документ" r:id="rId3" imgW="4262628" imgH="126492" progId="Word.Document.8">
              <p:embed/>
            </p:oleObj>
          </a:graphicData>
        </a:graphic>
      </p:graphicFrame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45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0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7106" name="Document" r:id="rId3" imgW="4262628" imgH="126492" progId="Word.Document.8">
              <p:embed/>
            </p:oleObj>
          </a:graphicData>
        </a:graphic>
      </p:graphicFrame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42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46,79,80,92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26580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3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8130" name="Документ" r:id="rId3" imgW="4262628" imgH="126492" progId="Word.Document.8">
              <p:embed/>
            </p:oleObj>
          </a:graphicData>
        </a:graphic>
      </p:graphicFrame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43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47,51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5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9154" name="Документ" r:id="rId3" imgW="4262628" imgH="126492" progId="Word.Document.8">
              <p:embed/>
            </p:oleObj>
          </a:graphicData>
        </a:graphic>
      </p:graphicFrame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48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18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0178" name="Документ" r:id="rId3" imgW="4262628" imgH="126492" progId="Word.Document.8">
              <p:embed/>
            </p:oleObj>
          </a:graphicData>
        </a:graphic>
      </p:graphicFrame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45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49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04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1202" name="Документ" r:id="rId3" imgW="4262628" imgH="126492" progId="Word.Document.8">
              <p:embed/>
            </p:oleObj>
          </a:graphicData>
        </a:graphic>
      </p:graphicFrame>
      <p:sp>
        <p:nvSpPr>
          <p:cNvPr id="51205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1206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50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3250" name="Документ" r:id="rId3" imgW="4262628" imgH="126492" progId="Word.Document.8">
              <p:embed/>
            </p:oleObj>
          </a:graphicData>
        </a:graphic>
      </p:graphicFrame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47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52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42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4274" name="Документ" r:id="rId3" imgW="4262628" imgH="126492" progId="Word.Document.8">
              <p:embed/>
            </p:oleObj>
          </a:graphicData>
        </a:graphic>
      </p:graphicFrame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53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3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5298" name="Документ" r:id="rId3" imgW="4262628" imgH="126492" progId="Word.Document.8">
              <p:embed/>
            </p:oleObj>
          </a:graphicData>
        </a:graphic>
      </p:graphicFrame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54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122" name="Документ" r:id="rId3" imgW="4262628" imgH="126492" progId="Word.Document.8">
              <p:embed/>
            </p:oleObj>
          </a:graphicData>
        </a:graphic>
      </p:graphicFrame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5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5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2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6322" name="Документ" r:id="rId3" imgW="4262628" imgH="126492" progId="Word.Document.8">
              <p:embed/>
            </p:oleObj>
          </a:graphicData>
        </a:graphic>
      </p:graphicFrame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55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3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7346" name="Документ" r:id="rId3" imgW="4262628" imgH="126492" progId="Word.Document.8">
              <p:embed/>
            </p:oleObj>
          </a:graphicData>
        </a:graphic>
      </p:graphicFrame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56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8370" name="Документ" r:id="rId3" imgW="4262628" imgH="126492" progId="Word.Document.8">
              <p:embed/>
            </p:oleObj>
          </a:graphicData>
        </a:graphic>
      </p:graphicFrame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57,125, 127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39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9394" name="Документ" r:id="rId3" imgW="4262628" imgH="126492" progId="Word.Document.8">
              <p:embed/>
            </p:oleObj>
          </a:graphicData>
        </a:graphic>
      </p:graphicFrame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5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42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0418" name="Документ" r:id="rId3" imgW="4262628" imgH="126492" progId="Word.Document.8">
              <p:embed/>
            </p:oleObj>
          </a:graphicData>
        </a:graphic>
      </p:graphicFrame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59,10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4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2466" name="Документ" r:id="rId3" imgW="4262628" imgH="126492" progId="Word.Document.8">
              <p:embed/>
            </p:oleObj>
          </a:graphicData>
        </a:graphic>
      </p:graphicFrame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61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349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3490" name="Документ" r:id="rId3" imgW="4262628" imgH="126492" progId="Word.Document.8">
              <p:embed/>
            </p:oleObj>
          </a:graphicData>
        </a:graphic>
      </p:graphicFrame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62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55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5538" name="Документ" r:id="rId3" imgW="4262628" imgH="126492" progId="Word.Document.8">
              <p:embed/>
            </p:oleObj>
          </a:graphicData>
        </a:graphic>
      </p:graphicFrame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64,87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5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6562" name="Документ" r:id="rId3" imgW="4262628" imgH="126492" progId="Word.Document.8">
              <p:embed/>
            </p:oleObj>
          </a:graphicData>
        </a:graphic>
      </p:graphicFrame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 smtClean="0">
                <a:latin typeface="Arial" charset="0"/>
              </a:rPr>
              <a:t>Приложение 58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65,108,130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6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8610" name="Документ" r:id="rId3" imgW="4262628" imgH="126492" progId="Word.Document.8">
              <p:embed/>
            </p:oleObj>
          </a:graphicData>
        </a:graphic>
      </p:graphicFrame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67,76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146" name="Документ" r:id="rId3" imgW="4262628" imgH="126492" progId="Word.Document.8">
              <p:embed/>
            </p:oleObj>
          </a:graphicData>
        </a:graphic>
      </p:graphicFrame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6</a:t>
            </a:r>
            <a:endParaRPr lang="ru-RU" altLang="ru-RU" sz="900">
              <a:latin typeface="Arial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6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66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0658" name="Документ" r:id="rId3" imgW="4262628" imgH="126492" progId="Word.Document.8">
              <p:embed/>
            </p:oleObj>
          </a:graphicData>
        </a:graphic>
      </p:graphicFrame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69,99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8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1682" name="Документ" r:id="rId3" imgW="4262628" imgH="126492" progId="Word.Document.8">
              <p:embed/>
            </p:oleObj>
          </a:graphicData>
        </a:graphic>
      </p:graphicFrame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70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70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2706" name="Документ" r:id="rId3" imgW="4262628" imgH="126492" progId="Word.Document.8">
              <p:embed/>
            </p:oleObj>
          </a:graphicData>
        </a:graphic>
      </p:graphicFrame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71,81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73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3730" name="Документ" r:id="rId3" imgW="4262628" imgH="126492" progId="Word.Document.8">
              <p:embed/>
            </p:oleObj>
          </a:graphicData>
        </a:graphic>
      </p:graphicFrame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72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5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4754" name="Документ" r:id="rId3" imgW="4262628" imgH="126492" progId="Word.Document.8">
              <p:embed/>
            </p:oleObj>
          </a:graphicData>
        </a:graphic>
      </p:graphicFrame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7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578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5778" name="Документ" r:id="rId3" imgW="4262628" imgH="126492" progId="Word.Document.8">
              <p:embed/>
            </p:oleObj>
          </a:graphicData>
        </a:graphic>
      </p:graphicFrame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5" descr="74,97,132_15000.t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3525" y="1965325"/>
            <a:ext cx="4327525" cy="30908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680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6802" name="Документ" r:id="rId3" imgW="4262628" imgH="126492" progId="Word.Document.8">
              <p:embed/>
            </p:oleObj>
          </a:graphicData>
        </a:graphic>
      </p:graphicFrame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5" descr="75,83_15000.t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055" y="1926580"/>
            <a:ext cx="4324350" cy="32305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39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3970" name="Документ" r:id="rId3" imgW="4262628" imgH="126492" progId="Word.Document.8">
              <p:embed/>
            </p:oleObj>
          </a:graphicData>
        </a:graphic>
      </p:graphicFrame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839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82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70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7042" name="Документ" r:id="rId3" imgW="4262628" imgH="126492" progId="Word.Document.8">
              <p:embed/>
            </p:oleObj>
          </a:graphicData>
        </a:graphic>
      </p:graphicFrame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85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80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8066" name="Документ" r:id="rId3" imgW="4262628" imgH="126492" progId="Word.Document.8">
              <p:embed/>
            </p:oleObj>
          </a:graphicData>
        </a:graphic>
      </p:graphicFrame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86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170" name="Документ" r:id="rId3" imgW="4262628" imgH="126492" progId="Word.Document.8">
              <p:embed/>
            </p:oleObj>
          </a:graphicData>
        </a:graphic>
      </p:graphicFrame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7</a:t>
            </a:r>
            <a:endParaRPr lang="ru-RU" altLang="ru-RU" sz="900">
              <a:latin typeface="Arial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7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011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0114" name="Документ" r:id="rId3" imgW="4262628" imgH="126492" progId="Word.Document.8">
              <p:embed/>
            </p:oleObj>
          </a:graphicData>
        </a:graphic>
      </p:graphicFrame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8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1138" name="Документ" r:id="rId3" imgW="4262628" imgH="126492" progId="Word.Document.8">
              <p:embed/>
            </p:oleObj>
          </a:graphicData>
        </a:graphic>
      </p:graphicFrame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11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89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2162" name="Документ" r:id="rId3" imgW="4262628" imgH="126492" progId="Word.Document.8">
              <p:embed/>
            </p:oleObj>
          </a:graphicData>
        </a:graphic>
      </p:graphicFrame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72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21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90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31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3186" name="Документ" r:id="rId3" imgW="4262628" imgH="126492" progId="Word.Document.8">
              <p:embed/>
            </p:oleObj>
          </a:graphicData>
        </a:graphic>
      </p:graphicFrame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91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523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5234" name="Документ" r:id="rId3" imgW="4262628" imgH="126492" progId="Word.Document.8">
              <p:embed/>
            </p:oleObj>
          </a:graphicData>
        </a:graphic>
      </p:graphicFrame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523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9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626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10000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6258" name="Документ" r:id="rId3" imgW="4262628" imgH="126492" progId="Word.Document.8">
              <p:embed/>
            </p:oleObj>
          </a:graphicData>
        </a:graphic>
      </p:graphicFrame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94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728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7282" name="Документ" r:id="rId3" imgW="4262628" imgH="126492" progId="Word.Document.8">
              <p:embed/>
            </p:oleObj>
          </a:graphicData>
        </a:graphic>
      </p:graphicFrame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10" name="Рисунок 9" descr="45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830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8306" name="Документ" r:id="rId3" imgW="4262628" imgH="126492" progId="Word.Document.8">
              <p:embed/>
            </p:oleObj>
          </a:graphicData>
        </a:graphic>
      </p:graphicFrame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9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035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0354" name="Документ" r:id="rId3" imgW="4262628" imgH="126492" progId="Word.Document.8">
              <p:embed/>
            </p:oleObj>
          </a:graphicData>
        </a:graphic>
      </p:graphicFrame>
      <p:sp>
        <p:nvSpPr>
          <p:cNvPr id="10035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78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9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0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402" name="Документ" r:id="rId3" imgW="4262628" imgH="126492" progId="Word.Document.8">
              <p:embed/>
            </p:oleObj>
          </a:graphicData>
        </a:graphic>
      </p:graphicFrame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00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8194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194" name="Документ" r:id="rId3" imgW="4262628" imgH="126492" progId="Word.Document.8">
              <p:embed/>
            </p:oleObj>
          </a:graphicData>
        </a:graphic>
      </p:graphicFrame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8</a:t>
            </a:r>
            <a:endParaRPr lang="ru-RU" altLang="ru-RU" sz="900">
              <a:latin typeface="Arial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8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42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3426" name="Документ" r:id="rId3" imgW="4262628" imgH="126492" progId="Word.Document.8">
              <p:embed/>
            </p:oleObj>
          </a:graphicData>
        </a:graphic>
      </p:graphicFrame>
      <p:sp>
        <p:nvSpPr>
          <p:cNvPr id="10342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343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01,109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4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5474" name="Документ" r:id="rId3" imgW="4262628" imgH="126492" progId="Word.Document.8">
              <p:embed/>
            </p:oleObj>
          </a:graphicData>
        </a:graphic>
      </p:graphicFrame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54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0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95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9570" name="Документ" r:id="rId3" imgW="4262628" imgH="126492" progId="Word.Document.8">
              <p:embed/>
            </p:oleObj>
          </a:graphicData>
        </a:graphic>
      </p:graphicFrame>
      <p:sp>
        <p:nvSpPr>
          <p:cNvPr id="1095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95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07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2642" name="Документ" r:id="rId3" imgW="4262628" imgH="126492" progId="Word.Document.8">
              <p:embed/>
            </p:oleObj>
          </a:graphicData>
        </a:graphic>
      </p:graphicFrame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10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3666" name="Документ" r:id="rId3" imgW="4262628" imgH="126492" progId="Word.Document.8">
              <p:embed/>
            </p:oleObj>
          </a:graphicData>
        </a:graphic>
      </p:graphicFrame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36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11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469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4690" name="Документ" r:id="rId3" imgW="4262628" imgH="126492" progId="Word.Document.8">
              <p:embed/>
            </p:oleObj>
          </a:graphicData>
        </a:graphic>
      </p:graphicFrame>
      <p:sp>
        <p:nvSpPr>
          <p:cNvPr id="11469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469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12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571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5714" name="Документ" r:id="rId3" imgW="4262628" imgH="126492" progId="Word.Document.8">
              <p:embed/>
            </p:oleObj>
          </a:graphicData>
        </a:graphic>
      </p:graphicFrame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571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13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77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7762" name="Документ" r:id="rId3" imgW="4262628" imgH="126492" progId="Word.Document.8">
              <p:embed/>
            </p:oleObj>
          </a:graphicData>
        </a:graphic>
      </p:graphicFrame>
      <p:sp>
        <p:nvSpPr>
          <p:cNvPr id="1177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77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15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7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1187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8786" name="Документ" r:id="rId3" imgW="4262628" imgH="126492" progId="Word.Document.8">
              <p:embed/>
            </p:oleObj>
          </a:graphicData>
        </a:graphic>
      </p:graphicFrame>
      <p:sp>
        <p:nvSpPr>
          <p:cNvPr id="1187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87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11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9810" name="Документ" r:id="rId3" imgW="4262628" imgH="126492" progId="Word.Document.8">
              <p:embed/>
            </p:oleObj>
          </a:graphicData>
        </a:graphic>
      </p:graphicFrame>
      <p:sp>
        <p:nvSpPr>
          <p:cNvPr id="1198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17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42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42" name="Документ" r:id="rId3" imgW="4262628" imgH="126492" progId="Word.Document.8">
              <p:embed/>
            </p:oleObj>
          </a:graphicData>
        </a:graphic>
      </p:graphicFrame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0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083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0834" name="Документ" r:id="rId3" imgW="4262628" imgH="126492" progId="Word.Document.8">
              <p:embed/>
            </p:oleObj>
          </a:graphicData>
        </a:graphic>
      </p:graphicFrame>
      <p:sp>
        <p:nvSpPr>
          <p:cNvPr id="12083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083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18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860" name="Rectangle 3"/>
          <p:cNvSpPr>
            <a:spLocks noChangeArrowheads="1"/>
          </p:cNvSpPr>
          <p:nvPr/>
        </p:nvSpPr>
        <p:spPr bwMode="auto">
          <a:xfrm>
            <a:off x="267047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1858" name="Документ" r:id="rId3" imgW="4262628" imgH="126492" progId="Word.Document.8">
              <p:embed/>
            </p:oleObj>
          </a:graphicData>
        </a:graphic>
      </p:graphicFrame>
      <p:sp>
        <p:nvSpPr>
          <p:cNvPr id="12186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91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19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90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3906" name="Документ" r:id="rId3" imgW="4262628" imgH="126492" progId="Word.Document.8">
              <p:embed/>
            </p:oleObj>
          </a:graphicData>
        </a:graphic>
      </p:graphicFrame>
      <p:sp>
        <p:nvSpPr>
          <p:cNvPr id="12390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391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21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93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4930" name="Документ" r:id="rId3" imgW="4262628" imgH="126492" progId="Word.Document.8">
              <p:embed/>
            </p:oleObj>
          </a:graphicData>
        </a:graphic>
      </p:graphicFrame>
      <p:sp>
        <p:nvSpPr>
          <p:cNvPr id="12493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493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22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595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5954" name="Документ" r:id="rId3" imgW="4262628" imgH="126492" progId="Word.Document.8">
              <p:embed/>
            </p:oleObj>
          </a:graphicData>
        </a:graphic>
      </p:graphicFrame>
      <p:sp>
        <p:nvSpPr>
          <p:cNvPr id="12595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595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2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698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10000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6978" name="Документ" r:id="rId3" imgW="4262628" imgH="126492" progId="Word.Document.8">
              <p:embed/>
            </p:oleObj>
          </a:graphicData>
        </a:graphic>
      </p:graphicFrame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698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24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65479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902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9026" name="Документ" r:id="rId3" imgW="4262628" imgH="126492" progId="Word.Document.8">
              <p:embed/>
            </p:oleObj>
          </a:graphicData>
        </a:graphic>
      </p:graphicFrame>
      <p:sp>
        <p:nvSpPr>
          <p:cNvPr id="12902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903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2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10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31074" name="Документ" r:id="rId3" imgW="4262628" imgH="126492" progId="Word.Document.8">
              <p:embed/>
            </p:oleObj>
          </a:graphicData>
        </a:graphic>
      </p:graphicFrame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310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2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21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32098" name="Документ" r:id="rId3" imgW="4262628" imgH="126492" progId="Word.Document.8">
              <p:embed/>
            </p:oleObj>
          </a:graphicData>
        </a:graphic>
      </p:graphicFrame>
      <p:sp>
        <p:nvSpPr>
          <p:cNvPr id="1321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en-US" altLang="ru-RU" sz="900" dirty="0" smtClean="0">
                <a:solidFill>
                  <a:srgbClr val="000000"/>
                </a:solidFill>
                <a:latin typeface="Arial" charset="0"/>
              </a:rPr>
              <a:t>9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321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129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8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6" name="Object 1028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64866" name="Документ" r:id="rId3" imgW="4262628" imgH="126492" progId="Word.Document.8">
              <p:embed/>
            </p:oleObj>
          </a:graphicData>
        </a:graphic>
      </p:graphicFrame>
      <p:sp>
        <p:nvSpPr>
          <p:cNvPr id="1029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 99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30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23.06.2016 № 231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3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5881</TotalTime>
  <Words>1586</Words>
  <Application>Microsoft Office PowerPoint</Application>
  <PresentationFormat>Произвольный</PresentationFormat>
  <Paragraphs>496</Paragraphs>
  <Slides>99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99</vt:i4>
      </vt:variant>
    </vt:vector>
  </HeadingPairs>
  <TitlesOfParts>
    <vt:vector size="102" baseType="lpstr">
      <vt:lpstr>Оформление по умолчанию</vt:lpstr>
      <vt:lpstr>Документ</vt:lpstr>
      <vt:lpstr>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Сачкова Анастасия Николаевна</dc:creator>
  <cp:lastModifiedBy>omoskaleva</cp:lastModifiedBy>
  <cp:revision>511</cp:revision>
  <cp:lastPrinted>2012-08-27T09:07:18Z</cp:lastPrinted>
  <dcterms:created xsi:type="dcterms:W3CDTF">2008-01-10T06:36:37Z</dcterms:created>
  <dcterms:modified xsi:type="dcterms:W3CDTF">2016-06-22T06:07:16Z</dcterms:modified>
</cp:coreProperties>
</file>