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6699"/>
    <a:srgbClr val="FF6600"/>
    <a:srgbClr val="FF7C80"/>
    <a:srgbClr val="B9B9B9"/>
    <a:srgbClr val="0099CC"/>
    <a:srgbClr val="006666"/>
    <a:srgbClr val="008080"/>
    <a:srgbClr val="00CC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882" y="-2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1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4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6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75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98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0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8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53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39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819F-0916-499B-A35D-D2997C780F8F}" type="datetimeFigureOut">
              <a:rPr lang="ru-RU" smtClean="0"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Рисунок 272"/>
          <p:cNvPicPr>
            <a:picLocks noChangeAspect="1"/>
          </p:cNvPicPr>
          <p:nvPr/>
        </p:nvPicPr>
        <p:blipFill rotWithShape="1">
          <a:blip r:embed="rId2"/>
          <a:srcRect l="5466" t="26076" b="11811"/>
          <a:stretch/>
        </p:blipFill>
        <p:spPr>
          <a:xfrm>
            <a:off x="65213" y="1617441"/>
            <a:ext cx="3300855" cy="217074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8780" y="4524730"/>
            <a:ext cx="6858852" cy="1340444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5" name="Прямоугольник 404"/>
          <p:cNvSpPr/>
          <p:nvPr/>
        </p:nvSpPr>
        <p:spPr>
          <a:xfrm>
            <a:off x="1731953" y="286266"/>
            <a:ext cx="3385421" cy="515798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71621" y="5153370"/>
            <a:ext cx="23134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направленная на </a:t>
            </a:r>
            <a:r>
              <a:rPr lang="ru-RU" sz="1400" b="1" u="sng" dirty="0">
                <a:solidFill>
                  <a:srgbClr val="FF5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систематическое </a:t>
            </a: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получение прибыли</a:t>
            </a:r>
            <a:endParaRPr lang="ru-RU" sz="9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0596" y="3932033"/>
            <a:ext cx="5733409" cy="492443"/>
          </a:xfrm>
          <a:prstGeom prst="rect">
            <a:avLst/>
          </a:prstGeom>
          <a:solidFill>
            <a:srgbClr val="006699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Основные признаки предпринимательской деятельности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(Статья 2 Гражданского кодекса Российской Федерации)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2326" y="1004933"/>
            <a:ext cx="3128126" cy="292388"/>
          </a:xfrm>
          <a:prstGeom prst="rect">
            <a:avLst/>
          </a:prstGeom>
          <a:solidFill>
            <a:srgbClr val="006699"/>
          </a:solidFill>
        </p:spPr>
        <p:txBody>
          <a:bodyPr wrap="square">
            <a:spAutoFit/>
          </a:bodyPr>
          <a:lstStyle/>
          <a:p>
            <a:pPr algn="just"/>
            <a:r>
              <a:rPr lang="ru-RU" sz="13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Статья 14</a:t>
            </a:r>
            <a:r>
              <a:rPr lang="ru-RU" sz="13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ФЗ от 02.03.2007 № 25-ФЗ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584667" y="1275819"/>
            <a:ext cx="306541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Запрет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муниципальному служащему </a:t>
            </a:r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заниматься предпринимательской деятельностью </a:t>
            </a:r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лично или через доверенных лиц</a:t>
            </a:r>
          </a:p>
        </p:txBody>
      </p:sp>
      <p:grpSp>
        <p:nvGrpSpPr>
          <p:cNvPr id="17" name="Google Shape;6797;p51"/>
          <p:cNvGrpSpPr/>
          <p:nvPr/>
        </p:nvGrpSpPr>
        <p:grpSpPr>
          <a:xfrm>
            <a:off x="2417297" y="6191273"/>
            <a:ext cx="2039309" cy="1623446"/>
            <a:chOff x="930750" y="2109301"/>
            <a:chExt cx="2155333" cy="1597333"/>
          </a:xfrm>
        </p:grpSpPr>
        <p:sp>
          <p:nvSpPr>
            <p:cNvPr id="19" name="Google Shape;6798;p51"/>
            <p:cNvSpPr/>
            <p:nvPr/>
          </p:nvSpPr>
          <p:spPr>
            <a:xfrm>
              <a:off x="2196455" y="2109426"/>
              <a:ext cx="347361" cy="221127"/>
            </a:xfrm>
            <a:custGeom>
              <a:avLst/>
              <a:gdLst/>
              <a:ahLst/>
              <a:cxnLst/>
              <a:rect l="l" t="t" r="r" b="b"/>
              <a:pathLst>
                <a:path w="2782" h="1771" extrusionOk="0">
                  <a:moveTo>
                    <a:pt x="2428" y="1"/>
                  </a:moveTo>
                  <a:cubicBezTo>
                    <a:pt x="2407" y="1"/>
                    <a:pt x="2387" y="5"/>
                    <a:pt x="2370" y="14"/>
                  </a:cubicBezTo>
                  <a:cubicBezTo>
                    <a:pt x="2095" y="152"/>
                    <a:pt x="164" y="1389"/>
                    <a:pt x="41" y="1450"/>
                  </a:cubicBezTo>
                  <a:lnTo>
                    <a:pt x="40" y="1451"/>
                  </a:lnTo>
                  <a:cubicBezTo>
                    <a:pt x="17" y="1464"/>
                    <a:pt x="2" y="1490"/>
                    <a:pt x="1" y="1531"/>
                  </a:cubicBezTo>
                  <a:cubicBezTo>
                    <a:pt x="2" y="1619"/>
                    <a:pt x="46" y="1701"/>
                    <a:pt x="118" y="1751"/>
                  </a:cubicBezTo>
                  <a:cubicBezTo>
                    <a:pt x="138" y="1764"/>
                    <a:pt x="158" y="1770"/>
                    <a:pt x="175" y="1770"/>
                  </a:cubicBezTo>
                  <a:cubicBezTo>
                    <a:pt x="187" y="1770"/>
                    <a:pt x="197" y="1768"/>
                    <a:pt x="207" y="1763"/>
                  </a:cubicBezTo>
                  <a:lnTo>
                    <a:pt x="208" y="1763"/>
                  </a:lnTo>
                  <a:cubicBezTo>
                    <a:pt x="404" y="1656"/>
                    <a:pt x="2309" y="844"/>
                    <a:pt x="2698" y="635"/>
                  </a:cubicBezTo>
                  <a:cubicBezTo>
                    <a:pt x="2744" y="609"/>
                    <a:pt x="2773" y="554"/>
                    <a:pt x="2776" y="475"/>
                  </a:cubicBezTo>
                  <a:cubicBezTo>
                    <a:pt x="2782" y="317"/>
                    <a:pt x="2677" y="122"/>
                    <a:pt x="2543" y="37"/>
                  </a:cubicBezTo>
                  <a:cubicBezTo>
                    <a:pt x="2502" y="12"/>
                    <a:pt x="2463" y="1"/>
                    <a:pt x="2428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799;p51"/>
            <p:cNvSpPr/>
            <p:nvPr/>
          </p:nvSpPr>
          <p:spPr>
            <a:xfrm>
              <a:off x="2196455" y="2109301"/>
              <a:ext cx="337247" cy="203522"/>
            </a:xfrm>
            <a:custGeom>
              <a:avLst/>
              <a:gdLst/>
              <a:ahLst/>
              <a:cxnLst/>
              <a:rect l="l" t="t" r="r" b="b"/>
              <a:pathLst>
                <a:path w="2701" h="1630" extrusionOk="0">
                  <a:moveTo>
                    <a:pt x="2429" y="0"/>
                  </a:moveTo>
                  <a:cubicBezTo>
                    <a:pt x="2408" y="0"/>
                    <a:pt x="2389" y="5"/>
                    <a:pt x="2371" y="14"/>
                  </a:cubicBezTo>
                  <a:lnTo>
                    <a:pt x="2366" y="17"/>
                  </a:lnTo>
                  <a:cubicBezTo>
                    <a:pt x="2115" y="146"/>
                    <a:pt x="678" y="1062"/>
                    <a:pt x="195" y="1359"/>
                  </a:cubicBezTo>
                  <a:lnTo>
                    <a:pt x="191" y="1362"/>
                  </a:lnTo>
                  <a:lnTo>
                    <a:pt x="172" y="1374"/>
                  </a:lnTo>
                  <a:lnTo>
                    <a:pt x="166" y="1377"/>
                  </a:lnTo>
                  <a:lnTo>
                    <a:pt x="154" y="1384"/>
                  </a:lnTo>
                  <a:lnTo>
                    <a:pt x="141" y="1391"/>
                  </a:lnTo>
                  <a:cubicBezTo>
                    <a:pt x="89" y="1423"/>
                    <a:pt x="56" y="1444"/>
                    <a:pt x="41" y="1449"/>
                  </a:cubicBezTo>
                  <a:lnTo>
                    <a:pt x="40" y="1451"/>
                  </a:lnTo>
                  <a:cubicBezTo>
                    <a:pt x="35" y="1454"/>
                    <a:pt x="33" y="1457"/>
                    <a:pt x="28" y="1460"/>
                  </a:cubicBezTo>
                  <a:cubicBezTo>
                    <a:pt x="11" y="1478"/>
                    <a:pt x="1" y="1504"/>
                    <a:pt x="1" y="1531"/>
                  </a:cubicBezTo>
                  <a:cubicBezTo>
                    <a:pt x="1" y="1539"/>
                    <a:pt x="1" y="1549"/>
                    <a:pt x="2" y="1558"/>
                  </a:cubicBezTo>
                  <a:cubicBezTo>
                    <a:pt x="2" y="1561"/>
                    <a:pt x="4" y="1565"/>
                    <a:pt x="4" y="1568"/>
                  </a:cubicBezTo>
                  <a:cubicBezTo>
                    <a:pt x="5" y="1573"/>
                    <a:pt x="6" y="1580"/>
                    <a:pt x="8" y="1586"/>
                  </a:cubicBezTo>
                  <a:cubicBezTo>
                    <a:pt x="9" y="1591"/>
                    <a:pt x="9" y="1594"/>
                    <a:pt x="11" y="1599"/>
                  </a:cubicBezTo>
                  <a:cubicBezTo>
                    <a:pt x="12" y="1603"/>
                    <a:pt x="15" y="1610"/>
                    <a:pt x="17" y="1615"/>
                  </a:cubicBezTo>
                  <a:cubicBezTo>
                    <a:pt x="18" y="1620"/>
                    <a:pt x="19" y="1623"/>
                    <a:pt x="21" y="1626"/>
                  </a:cubicBezTo>
                  <a:lnTo>
                    <a:pt x="21" y="1629"/>
                  </a:lnTo>
                  <a:lnTo>
                    <a:pt x="2701" y="210"/>
                  </a:lnTo>
                  <a:cubicBezTo>
                    <a:pt x="2663" y="140"/>
                    <a:pt x="2608" y="82"/>
                    <a:pt x="2543" y="38"/>
                  </a:cubicBezTo>
                  <a:cubicBezTo>
                    <a:pt x="2502" y="12"/>
                    <a:pt x="2464" y="0"/>
                    <a:pt x="2429" y="0"/>
                  </a:cubicBezTo>
                  <a:close/>
                </a:path>
              </a:pathLst>
            </a:custGeom>
            <a:solidFill>
              <a:srgbClr val="595959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6800;p51"/>
            <p:cNvSpPr/>
            <p:nvPr/>
          </p:nvSpPr>
          <p:spPr>
            <a:xfrm>
              <a:off x="2196455" y="2289723"/>
              <a:ext cx="30591" cy="40704"/>
            </a:xfrm>
            <a:custGeom>
              <a:avLst/>
              <a:gdLst/>
              <a:ahLst/>
              <a:cxnLst/>
              <a:rect l="l" t="t" r="r" b="b"/>
              <a:pathLst>
                <a:path w="245" h="326" extrusionOk="0">
                  <a:moveTo>
                    <a:pt x="70" y="1"/>
                  </a:moveTo>
                  <a:cubicBezTo>
                    <a:pt x="31" y="1"/>
                    <a:pt x="3" y="32"/>
                    <a:pt x="1" y="87"/>
                  </a:cubicBezTo>
                  <a:cubicBezTo>
                    <a:pt x="2" y="174"/>
                    <a:pt x="46" y="257"/>
                    <a:pt x="118" y="307"/>
                  </a:cubicBezTo>
                  <a:cubicBezTo>
                    <a:pt x="138" y="320"/>
                    <a:pt x="158" y="326"/>
                    <a:pt x="175" y="326"/>
                  </a:cubicBezTo>
                  <a:cubicBezTo>
                    <a:pt x="214" y="326"/>
                    <a:pt x="242" y="295"/>
                    <a:pt x="244" y="239"/>
                  </a:cubicBezTo>
                  <a:cubicBezTo>
                    <a:pt x="243" y="151"/>
                    <a:pt x="199" y="70"/>
                    <a:pt x="127" y="19"/>
                  </a:cubicBezTo>
                  <a:cubicBezTo>
                    <a:pt x="106" y="7"/>
                    <a:pt x="87" y="1"/>
                    <a:pt x="7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6801;p51"/>
            <p:cNvSpPr/>
            <p:nvPr/>
          </p:nvSpPr>
          <p:spPr>
            <a:xfrm>
              <a:off x="2138770" y="2295342"/>
              <a:ext cx="82283" cy="62180"/>
            </a:xfrm>
            <a:custGeom>
              <a:avLst/>
              <a:gdLst/>
              <a:ahLst/>
              <a:cxnLst/>
              <a:rect l="l" t="t" r="r" b="b"/>
              <a:pathLst>
                <a:path w="659" h="498" extrusionOk="0">
                  <a:moveTo>
                    <a:pt x="525" y="0"/>
                  </a:moveTo>
                  <a:cubicBezTo>
                    <a:pt x="516" y="0"/>
                    <a:pt x="507" y="2"/>
                    <a:pt x="499" y="6"/>
                  </a:cubicBezTo>
                  <a:lnTo>
                    <a:pt x="32" y="254"/>
                  </a:lnTo>
                  <a:cubicBezTo>
                    <a:pt x="12" y="267"/>
                    <a:pt x="0" y="290"/>
                    <a:pt x="3" y="315"/>
                  </a:cubicBezTo>
                  <a:cubicBezTo>
                    <a:pt x="4" y="383"/>
                    <a:pt x="38" y="445"/>
                    <a:pt x="93" y="483"/>
                  </a:cubicBezTo>
                  <a:cubicBezTo>
                    <a:pt x="105" y="493"/>
                    <a:pt x="120" y="498"/>
                    <a:pt x="135" y="498"/>
                  </a:cubicBezTo>
                  <a:cubicBezTo>
                    <a:pt x="144" y="498"/>
                    <a:pt x="152" y="496"/>
                    <a:pt x="161" y="493"/>
                  </a:cubicBezTo>
                  <a:lnTo>
                    <a:pt x="628" y="244"/>
                  </a:lnTo>
                  <a:cubicBezTo>
                    <a:pt x="647" y="231"/>
                    <a:pt x="658" y="207"/>
                    <a:pt x="657" y="183"/>
                  </a:cubicBezTo>
                  <a:cubicBezTo>
                    <a:pt x="655" y="116"/>
                    <a:pt x="622" y="52"/>
                    <a:pt x="567" y="14"/>
                  </a:cubicBezTo>
                  <a:cubicBezTo>
                    <a:pt x="554" y="5"/>
                    <a:pt x="540" y="0"/>
                    <a:pt x="525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802;p51"/>
            <p:cNvSpPr/>
            <p:nvPr/>
          </p:nvSpPr>
          <p:spPr>
            <a:xfrm>
              <a:off x="2138770" y="2295342"/>
              <a:ext cx="77413" cy="48446"/>
            </a:xfrm>
            <a:custGeom>
              <a:avLst/>
              <a:gdLst/>
              <a:ahLst/>
              <a:cxnLst/>
              <a:rect l="l" t="t" r="r" b="b"/>
              <a:pathLst>
                <a:path w="620" h="388" extrusionOk="0">
                  <a:moveTo>
                    <a:pt x="526" y="0"/>
                  </a:moveTo>
                  <a:cubicBezTo>
                    <a:pt x="517" y="0"/>
                    <a:pt x="508" y="2"/>
                    <a:pt x="500" y="6"/>
                  </a:cubicBezTo>
                  <a:lnTo>
                    <a:pt x="33" y="254"/>
                  </a:lnTo>
                  <a:cubicBezTo>
                    <a:pt x="12" y="267"/>
                    <a:pt x="0" y="290"/>
                    <a:pt x="3" y="315"/>
                  </a:cubicBezTo>
                  <a:cubicBezTo>
                    <a:pt x="3" y="339"/>
                    <a:pt x="7" y="364"/>
                    <a:pt x="17" y="387"/>
                  </a:cubicBezTo>
                  <a:lnTo>
                    <a:pt x="619" y="67"/>
                  </a:lnTo>
                  <a:cubicBezTo>
                    <a:pt x="605" y="45"/>
                    <a:pt x="587" y="28"/>
                    <a:pt x="567" y="14"/>
                  </a:cubicBezTo>
                  <a:cubicBezTo>
                    <a:pt x="555" y="5"/>
                    <a:pt x="540" y="0"/>
                    <a:pt x="526" y="0"/>
                  </a:cubicBez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6803;p51"/>
            <p:cNvSpPr/>
            <p:nvPr/>
          </p:nvSpPr>
          <p:spPr>
            <a:xfrm>
              <a:off x="1708128" y="2240404"/>
              <a:ext cx="505808" cy="360845"/>
            </a:xfrm>
            <a:custGeom>
              <a:avLst/>
              <a:gdLst/>
              <a:ahLst/>
              <a:cxnLst/>
              <a:rect l="l" t="t" r="r" b="b"/>
              <a:pathLst>
                <a:path w="4051" h="2890" extrusionOk="0">
                  <a:moveTo>
                    <a:pt x="2025" y="196"/>
                  </a:moveTo>
                  <a:cubicBezTo>
                    <a:pt x="2533" y="196"/>
                    <a:pt x="3007" y="308"/>
                    <a:pt x="3359" y="512"/>
                  </a:cubicBezTo>
                  <a:cubicBezTo>
                    <a:pt x="3680" y="697"/>
                    <a:pt x="3855" y="929"/>
                    <a:pt x="3855" y="1169"/>
                  </a:cubicBezTo>
                  <a:cubicBezTo>
                    <a:pt x="3855" y="1409"/>
                    <a:pt x="3678" y="1642"/>
                    <a:pt x="3359" y="1826"/>
                  </a:cubicBezTo>
                  <a:cubicBezTo>
                    <a:pt x="3007" y="2031"/>
                    <a:pt x="2533" y="2142"/>
                    <a:pt x="2025" y="2142"/>
                  </a:cubicBezTo>
                  <a:cubicBezTo>
                    <a:pt x="1519" y="2142"/>
                    <a:pt x="1045" y="2031"/>
                    <a:pt x="691" y="1826"/>
                  </a:cubicBezTo>
                  <a:cubicBezTo>
                    <a:pt x="372" y="1642"/>
                    <a:pt x="197" y="1409"/>
                    <a:pt x="197" y="1169"/>
                  </a:cubicBezTo>
                  <a:cubicBezTo>
                    <a:pt x="197" y="929"/>
                    <a:pt x="372" y="697"/>
                    <a:pt x="691" y="512"/>
                  </a:cubicBezTo>
                  <a:cubicBezTo>
                    <a:pt x="1045" y="308"/>
                    <a:pt x="1519" y="196"/>
                    <a:pt x="2025" y="196"/>
                  </a:cubicBezTo>
                  <a:close/>
                  <a:moveTo>
                    <a:pt x="2025" y="0"/>
                  </a:moveTo>
                  <a:cubicBezTo>
                    <a:pt x="1507" y="0"/>
                    <a:pt x="989" y="114"/>
                    <a:pt x="594" y="343"/>
                  </a:cubicBezTo>
                  <a:cubicBezTo>
                    <a:pt x="198" y="570"/>
                    <a:pt x="1" y="871"/>
                    <a:pt x="1" y="1169"/>
                  </a:cubicBezTo>
                  <a:lnTo>
                    <a:pt x="1" y="1720"/>
                  </a:lnTo>
                  <a:cubicBezTo>
                    <a:pt x="1" y="2019"/>
                    <a:pt x="198" y="2319"/>
                    <a:pt x="594" y="2547"/>
                  </a:cubicBezTo>
                  <a:cubicBezTo>
                    <a:pt x="989" y="2775"/>
                    <a:pt x="1507" y="2890"/>
                    <a:pt x="2025" y="2890"/>
                  </a:cubicBezTo>
                  <a:cubicBezTo>
                    <a:pt x="2543" y="2890"/>
                    <a:pt x="3062" y="2775"/>
                    <a:pt x="3458" y="2547"/>
                  </a:cubicBezTo>
                  <a:cubicBezTo>
                    <a:pt x="3852" y="2319"/>
                    <a:pt x="4051" y="2019"/>
                    <a:pt x="4051" y="1720"/>
                  </a:cubicBezTo>
                  <a:lnTo>
                    <a:pt x="4051" y="1169"/>
                  </a:lnTo>
                  <a:cubicBezTo>
                    <a:pt x="4051" y="871"/>
                    <a:pt x="3852" y="570"/>
                    <a:pt x="3458" y="343"/>
                  </a:cubicBezTo>
                  <a:cubicBezTo>
                    <a:pt x="3062" y="114"/>
                    <a:pt x="2543" y="0"/>
                    <a:pt x="2025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804;p51"/>
            <p:cNvSpPr/>
            <p:nvPr/>
          </p:nvSpPr>
          <p:spPr>
            <a:xfrm>
              <a:off x="1683406" y="2240404"/>
              <a:ext cx="555377" cy="292048"/>
            </a:xfrm>
            <a:custGeom>
              <a:avLst/>
              <a:gdLst/>
              <a:ahLst/>
              <a:cxnLst/>
              <a:rect l="l" t="t" r="r" b="b"/>
              <a:pathLst>
                <a:path w="4448" h="2339" extrusionOk="0">
                  <a:moveTo>
                    <a:pt x="2223" y="196"/>
                  </a:moveTo>
                  <a:cubicBezTo>
                    <a:pt x="2731" y="196"/>
                    <a:pt x="3205" y="308"/>
                    <a:pt x="3557" y="512"/>
                  </a:cubicBezTo>
                  <a:cubicBezTo>
                    <a:pt x="3878" y="697"/>
                    <a:pt x="4053" y="929"/>
                    <a:pt x="4053" y="1169"/>
                  </a:cubicBezTo>
                  <a:cubicBezTo>
                    <a:pt x="4053" y="1409"/>
                    <a:pt x="3878" y="1642"/>
                    <a:pt x="3557" y="1826"/>
                  </a:cubicBezTo>
                  <a:cubicBezTo>
                    <a:pt x="3205" y="2031"/>
                    <a:pt x="2731" y="2142"/>
                    <a:pt x="2223" y="2142"/>
                  </a:cubicBezTo>
                  <a:cubicBezTo>
                    <a:pt x="1717" y="2142"/>
                    <a:pt x="1243" y="2031"/>
                    <a:pt x="890" y="1826"/>
                  </a:cubicBezTo>
                  <a:cubicBezTo>
                    <a:pt x="570" y="1642"/>
                    <a:pt x="395" y="1409"/>
                    <a:pt x="395" y="1169"/>
                  </a:cubicBezTo>
                  <a:cubicBezTo>
                    <a:pt x="395" y="930"/>
                    <a:pt x="570" y="697"/>
                    <a:pt x="890" y="512"/>
                  </a:cubicBezTo>
                  <a:cubicBezTo>
                    <a:pt x="1243" y="308"/>
                    <a:pt x="1717" y="196"/>
                    <a:pt x="2223" y="196"/>
                  </a:cubicBezTo>
                  <a:close/>
                  <a:moveTo>
                    <a:pt x="2224" y="0"/>
                  </a:moveTo>
                  <a:cubicBezTo>
                    <a:pt x="1706" y="0"/>
                    <a:pt x="1188" y="114"/>
                    <a:pt x="792" y="343"/>
                  </a:cubicBezTo>
                  <a:cubicBezTo>
                    <a:pt x="2" y="800"/>
                    <a:pt x="0" y="1539"/>
                    <a:pt x="792" y="1996"/>
                  </a:cubicBezTo>
                  <a:cubicBezTo>
                    <a:pt x="1187" y="2224"/>
                    <a:pt x="1705" y="2338"/>
                    <a:pt x="2224" y="2338"/>
                  </a:cubicBezTo>
                  <a:cubicBezTo>
                    <a:pt x="2742" y="2338"/>
                    <a:pt x="3261" y="2224"/>
                    <a:pt x="3656" y="1996"/>
                  </a:cubicBezTo>
                  <a:cubicBezTo>
                    <a:pt x="4447" y="1539"/>
                    <a:pt x="4446" y="800"/>
                    <a:pt x="3656" y="343"/>
                  </a:cubicBezTo>
                  <a:cubicBezTo>
                    <a:pt x="3261" y="114"/>
                    <a:pt x="2743" y="0"/>
                    <a:pt x="2224" y="0"/>
                  </a:cubicBezTo>
                  <a:close/>
                </a:path>
              </a:pathLst>
            </a:custGeom>
            <a:solidFill>
              <a:srgbClr val="FFFFFF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6805;p51"/>
            <p:cNvSpPr/>
            <p:nvPr/>
          </p:nvSpPr>
          <p:spPr>
            <a:xfrm>
              <a:off x="1732600" y="2264876"/>
              <a:ext cx="456988" cy="155950"/>
            </a:xfrm>
            <a:custGeom>
              <a:avLst/>
              <a:gdLst/>
              <a:ahLst/>
              <a:cxnLst/>
              <a:rect l="l" t="t" r="r" b="b"/>
              <a:pathLst>
                <a:path w="3660" h="1249" extrusionOk="0">
                  <a:moveTo>
                    <a:pt x="1831" y="0"/>
                  </a:moveTo>
                  <a:cubicBezTo>
                    <a:pt x="1323" y="0"/>
                    <a:pt x="849" y="112"/>
                    <a:pt x="496" y="316"/>
                  </a:cubicBezTo>
                  <a:cubicBezTo>
                    <a:pt x="176" y="501"/>
                    <a:pt x="1" y="736"/>
                    <a:pt x="1" y="973"/>
                  </a:cubicBezTo>
                  <a:cubicBezTo>
                    <a:pt x="1" y="1071"/>
                    <a:pt x="28" y="1166"/>
                    <a:pt x="79" y="1249"/>
                  </a:cubicBezTo>
                  <a:cubicBezTo>
                    <a:pt x="160" y="1110"/>
                    <a:pt x="301" y="979"/>
                    <a:pt x="496" y="868"/>
                  </a:cubicBezTo>
                  <a:cubicBezTo>
                    <a:pt x="849" y="664"/>
                    <a:pt x="1323" y="551"/>
                    <a:pt x="1831" y="551"/>
                  </a:cubicBezTo>
                  <a:cubicBezTo>
                    <a:pt x="2338" y="551"/>
                    <a:pt x="2811" y="664"/>
                    <a:pt x="3163" y="868"/>
                  </a:cubicBezTo>
                  <a:cubicBezTo>
                    <a:pt x="3359" y="981"/>
                    <a:pt x="3500" y="1111"/>
                    <a:pt x="3581" y="1249"/>
                  </a:cubicBezTo>
                  <a:cubicBezTo>
                    <a:pt x="3632" y="1166"/>
                    <a:pt x="3658" y="1071"/>
                    <a:pt x="3659" y="973"/>
                  </a:cubicBezTo>
                  <a:cubicBezTo>
                    <a:pt x="3659" y="734"/>
                    <a:pt x="3484" y="501"/>
                    <a:pt x="3165" y="316"/>
                  </a:cubicBezTo>
                  <a:cubicBezTo>
                    <a:pt x="2811" y="112"/>
                    <a:pt x="2337" y="0"/>
                    <a:pt x="1831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6806;p51"/>
            <p:cNvSpPr/>
            <p:nvPr/>
          </p:nvSpPr>
          <p:spPr>
            <a:xfrm>
              <a:off x="1732600" y="2264876"/>
              <a:ext cx="456988" cy="155950"/>
            </a:xfrm>
            <a:custGeom>
              <a:avLst/>
              <a:gdLst/>
              <a:ahLst/>
              <a:cxnLst/>
              <a:rect l="l" t="t" r="r" b="b"/>
              <a:pathLst>
                <a:path w="3660" h="1249" extrusionOk="0">
                  <a:moveTo>
                    <a:pt x="1831" y="0"/>
                  </a:moveTo>
                  <a:cubicBezTo>
                    <a:pt x="1323" y="0"/>
                    <a:pt x="849" y="112"/>
                    <a:pt x="496" y="316"/>
                  </a:cubicBezTo>
                  <a:cubicBezTo>
                    <a:pt x="176" y="501"/>
                    <a:pt x="1" y="736"/>
                    <a:pt x="1" y="973"/>
                  </a:cubicBezTo>
                  <a:cubicBezTo>
                    <a:pt x="1" y="1071"/>
                    <a:pt x="28" y="1166"/>
                    <a:pt x="79" y="1249"/>
                  </a:cubicBezTo>
                  <a:cubicBezTo>
                    <a:pt x="160" y="1110"/>
                    <a:pt x="301" y="979"/>
                    <a:pt x="496" y="868"/>
                  </a:cubicBezTo>
                  <a:cubicBezTo>
                    <a:pt x="849" y="664"/>
                    <a:pt x="1323" y="551"/>
                    <a:pt x="1831" y="551"/>
                  </a:cubicBezTo>
                  <a:cubicBezTo>
                    <a:pt x="2338" y="551"/>
                    <a:pt x="2811" y="664"/>
                    <a:pt x="3163" y="868"/>
                  </a:cubicBezTo>
                  <a:cubicBezTo>
                    <a:pt x="3359" y="981"/>
                    <a:pt x="3500" y="1111"/>
                    <a:pt x="3581" y="1249"/>
                  </a:cubicBezTo>
                  <a:cubicBezTo>
                    <a:pt x="3632" y="1166"/>
                    <a:pt x="3658" y="1071"/>
                    <a:pt x="3659" y="973"/>
                  </a:cubicBezTo>
                  <a:cubicBezTo>
                    <a:pt x="3659" y="734"/>
                    <a:pt x="3484" y="501"/>
                    <a:pt x="3165" y="316"/>
                  </a:cubicBezTo>
                  <a:cubicBezTo>
                    <a:pt x="2811" y="112"/>
                    <a:pt x="2337" y="0"/>
                    <a:pt x="1831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6807;p51"/>
            <p:cNvSpPr/>
            <p:nvPr/>
          </p:nvSpPr>
          <p:spPr>
            <a:xfrm>
              <a:off x="1734598" y="2295966"/>
              <a:ext cx="452742" cy="212012"/>
            </a:xfrm>
            <a:custGeom>
              <a:avLst/>
              <a:gdLst/>
              <a:ahLst/>
              <a:cxnLst/>
              <a:rect l="l" t="t" r="r" b="b"/>
              <a:pathLst>
                <a:path w="3626" h="1698" extrusionOk="0">
                  <a:moveTo>
                    <a:pt x="1813" y="1"/>
                  </a:moveTo>
                  <a:cubicBezTo>
                    <a:pt x="1307" y="1"/>
                    <a:pt x="833" y="112"/>
                    <a:pt x="479" y="317"/>
                  </a:cubicBezTo>
                  <a:cubicBezTo>
                    <a:pt x="217" y="469"/>
                    <a:pt x="50" y="655"/>
                    <a:pt x="0" y="849"/>
                  </a:cubicBezTo>
                  <a:cubicBezTo>
                    <a:pt x="50" y="1043"/>
                    <a:pt x="215" y="1229"/>
                    <a:pt x="479" y="1381"/>
                  </a:cubicBezTo>
                  <a:cubicBezTo>
                    <a:pt x="833" y="1586"/>
                    <a:pt x="1306" y="1697"/>
                    <a:pt x="1813" y="1697"/>
                  </a:cubicBezTo>
                  <a:cubicBezTo>
                    <a:pt x="2321" y="1697"/>
                    <a:pt x="2795" y="1586"/>
                    <a:pt x="3147" y="1381"/>
                  </a:cubicBezTo>
                  <a:cubicBezTo>
                    <a:pt x="3411" y="1230"/>
                    <a:pt x="3576" y="1043"/>
                    <a:pt x="3626" y="849"/>
                  </a:cubicBezTo>
                  <a:cubicBezTo>
                    <a:pt x="3576" y="655"/>
                    <a:pt x="3411" y="469"/>
                    <a:pt x="3147" y="317"/>
                  </a:cubicBezTo>
                  <a:cubicBezTo>
                    <a:pt x="2795" y="112"/>
                    <a:pt x="2321" y="1"/>
                    <a:pt x="18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6808;p51"/>
            <p:cNvSpPr/>
            <p:nvPr/>
          </p:nvSpPr>
          <p:spPr>
            <a:xfrm>
              <a:off x="1707753" y="2363765"/>
              <a:ext cx="193658" cy="233488"/>
            </a:xfrm>
            <a:custGeom>
              <a:avLst/>
              <a:gdLst/>
              <a:ahLst/>
              <a:cxnLst/>
              <a:rect l="l" t="t" r="r" b="b"/>
              <a:pathLst>
                <a:path w="1551" h="1870" extrusionOk="0">
                  <a:moveTo>
                    <a:pt x="27" y="0"/>
                  </a:moveTo>
                  <a:lnTo>
                    <a:pt x="27" y="0"/>
                  </a:lnTo>
                  <a:cubicBezTo>
                    <a:pt x="8" y="71"/>
                    <a:pt x="0" y="142"/>
                    <a:pt x="4" y="214"/>
                  </a:cubicBezTo>
                  <a:lnTo>
                    <a:pt x="4" y="214"/>
                  </a:lnTo>
                  <a:lnTo>
                    <a:pt x="4" y="181"/>
                  </a:lnTo>
                  <a:cubicBezTo>
                    <a:pt x="4" y="120"/>
                    <a:pt x="11" y="60"/>
                    <a:pt x="27" y="0"/>
                  </a:cubicBezTo>
                  <a:close/>
                  <a:moveTo>
                    <a:pt x="4" y="214"/>
                  </a:moveTo>
                  <a:lnTo>
                    <a:pt x="4" y="732"/>
                  </a:lnTo>
                  <a:cubicBezTo>
                    <a:pt x="4" y="1031"/>
                    <a:pt x="201" y="1331"/>
                    <a:pt x="597" y="1559"/>
                  </a:cubicBezTo>
                  <a:cubicBezTo>
                    <a:pt x="869" y="1717"/>
                    <a:pt x="1202" y="1820"/>
                    <a:pt x="1551" y="1869"/>
                  </a:cubicBezTo>
                  <a:lnTo>
                    <a:pt x="1551" y="1318"/>
                  </a:lnTo>
                  <a:cubicBezTo>
                    <a:pt x="1202" y="1269"/>
                    <a:pt x="869" y="1166"/>
                    <a:pt x="597" y="1008"/>
                  </a:cubicBezTo>
                  <a:cubicBezTo>
                    <a:pt x="216" y="787"/>
                    <a:pt x="18" y="501"/>
                    <a:pt x="4" y="214"/>
                  </a:cubicBezTo>
                  <a:close/>
                </a:path>
              </a:pathLst>
            </a:custGeom>
            <a:solidFill>
              <a:srgbClr val="595959">
                <a:alpha val="30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6809;p51"/>
            <p:cNvSpPr/>
            <p:nvPr/>
          </p:nvSpPr>
          <p:spPr>
            <a:xfrm>
              <a:off x="930750" y="2654314"/>
              <a:ext cx="2155333" cy="1052320"/>
            </a:xfrm>
            <a:custGeom>
              <a:avLst/>
              <a:gdLst/>
              <a:ahLst/>
              <a:cxnLst/>
              <a:rect l="l" t="t" r="r" b="b"/>
              <a:pathLst>
                <a:path w="17262" h="8428" extrusionOk="0">
                  <a:moveTo>
                    <a:pt x="8630" y="1"/>
                  </a:moveTo>
                  <a:cubicBezTo>
                    <a:pt x="6618" y="1"/>
                    <a:pt x="4607" y="412"/>
                    <a:pt x="3071" y="1234"/>
                  </a:cubicBezTo>
                  <a:cubicBezTo>
                    <a:pt x="0" y="2880"/>
                    <a:pt x="2" y="5547"/>
                    <a:pt x="3071" y="7193"/>
                  </a:cubicBezTo>
                  <a:cubicBezTo>
                    <a:pt x="4607" y="8016"/>
                    <a:pt x="6619" y="8427"/>
                    <a:pt x="8632" y="8427"/>
                  </a:cubicBezTo>
                  <a:cubicBezTo>
                    <a:pt x="10644" y="8427"/>
                    <a:pt x="12656" y="8016"/>
                    <a:pt x="14191" y="7193"/>
                  </a:cubicBezTo>
                  <a:cubicBezTo>
                    <a:pt x="17262" y="5547"/>
                    <a:pt x="17262" y="2879"/>
                    <a:pt x="14191" y="1234"/>
                  </a:cubicBezTo>
                  <a:cubicBezTo>
                    <a:pt x="12655" y="412"/>
                    <a:pt x="10643" y="1"/>
                    <a:pt x="8630" y="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2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6810;p51"/>
            <p:cNvSpPr/>
            <p:nvPr/>
          </p:nvSpPr>
          <p:spPr>
            <a:xfrm>
              <a:off x="1096939" y="2837733"/>
              <a:ext cx="634289" cy="382196"/>
            </a:xfrm>
            <a:custGeom>
              <a:avLst/>
              <a:gdLst/>
              <a:ahLst/>
              <a:cxnLst/>
              <a:rect l="l" t="t" r="r" b="b"/>
              <a:pathLst>
                <a:path w="5080" h="3061" extrusionOk="0">
                  <a:moveTo>
                    <a:pt x="2650" y="0"/>
                  </a:moveTo>
                  <a:lnTo>
                    <a:pt x="0" y="1530"/>
                  </a:lnTo>
                  <a:lnTo>
                    <a:pt x="0" y="1658"/>
                  </a:lnTo>
                  <a:lnTo>
                    <a:pt x="2429" y="3060"/>
                  </a:lnTo>
                  <a:lnTo>
                    <a:pt x="5080" y="1530"/>
                  </a:lnTo>
                  <a:lnTo>
                    <a:pt x="5080" y="1403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6811;p51"/>
            <p:cNvSpPr/>
            <p:nvPr/>
          </p:nvSpPr>
          <p:spPr>
            <a:xfrm>
              <a:off x="1096939" y="3028768"/>
              <a:ext cx="303410" cy="191161"/>
            </a:xfrm>
            <a:custGeom>
              <a:avLst/>
              <a:gdLst/>
              <a:ahLst/>
              <a:cxnLst/>
              <a:rect l="l" t="t" r="r" b="b"/>
              <a:pathLst>
                <a:path w="2430" h="1531" extrusionOk="0">
                  <a:moveTo>
                    <a:pt x="0" y="0"/>
                  </a:moveTo>
                  <a:lnTo>
                    <a:pt x="0" y="128"/>
                  </a:lnTo>
                  <a:lnTo>
                    <a:pt x="2429" y="1530"/>
                  </a:lnTo>
                  <a:lnTo>
                    <a:pt x="2429" y="14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6812;p51"/>
            <p:cNvSpPr/>
            <p:nvPr/>
          </p:nvSpPr>
          <p:spPr>
            <a:xfrm>
              <a:off x="1400223" y="3012786"/>
              <a:ext cx="331004" cy="207143"/>
            </a:xfrm>
            <a:custGeom>
              <a:avLst/>
              <a:gdLst/>
              <a:ahLst/>
              <a:cxnLst/>
              <a:rect l="l" t="t" r="r" b="b"/>
              <a:pathLst>
                <a:path w="2651" h="1659" extrusionOk="0">
                  <a:moveTo>
                    <a:pt x="2651" y="1"/>
                  </a:moveTo>
                  <a:lnTo>
                    <a:pt x="0" y="1530"/>
                  </a:lnTo>
                  <a:lnTo>
                    <a:pt x="0" y="1658"/>
                  </a:lnTo>
                  <a:lnTo>
                    <a:pt x="2651" y="128"/>
                  </a:lnTo>
                  <a:lnTo>
                    <a:pt x="265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813;p51"/>
            <p:cNvSpPr/>
            <p:nvPr/>
          </p:nvSpPr>
          <p:spPr>
            <a:xfrm>
              <a:off x="1687027" y="2953727"/>
              <a:ext cx="15233" cy="26970"/>
            </a:xfrm>
            <a:custGeom>
              <a:avLst/>
              <a:gdLst/>
              <a:ahLst/>
              <a:cxnLst/>
              <a:rect l="l" t="t" r="r" b="b"/>
              <a:pathLst>
                <a:path w="122" h="216" extrusionOk="0">
                  <a:moveTo>
                    <a:pt x="105" y="1"/>
                  </a:moveTo>
                  <a:lnTo>
                    <a:pt x="0" y="207"/>
                  </a:lnTo>
                  <a:lnTo>
                    <a:pt x="18" y="215"/>
                  </a:lnTo>
                  <a:lnTo>
                    <a:pt x="122" y="10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814;p51"/>
            <p:cNvSpPr/>
            <p:nvPr/>
          </p:nvSpPr>
          <p:spPr>
            <a:xfrm>
              <a:off x="1675040" y="2951979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6" y="0"/>
                  </a:moveTo>
                  <a:lnTo>
                    <a:pt x="0" y="11"/>
                  </a:lnTo>
                  <a:lnTo>
                    <a:pt x="103" y="176"/>
                  </a:lnTo>
                  <a:lnTo>
                    <a:pt x="119" y="16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815;p51"/>
            <p:cNvSpPr/>
            <p:nvPr/>
          </p:nvSpPr>
          <p:spPr>
            <a:xfrm>
              <a:off x="1687651" y="2950856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4" y="504"/>
                    <a:pt x="5" y="505"/>
                  </a:cubicBezTo>
                  <a:cubicBezTo>
                    <a:pt x="9" y="507"/>
                    <a:pt x="13" y="507"/>
                    <a:pt x="17" y="507"/>
                  </a:cubicBezTo>
                  <a:cubicBezTo>
                    <a:pt x="21" y="507"/>
                    <a:pt x="25" y="507"/>
                    <a:pt x="28" y="505"/>
                  </a:cubicBezTo>
                  <a:cubicBezTo>
                    <a:pt x="31" y="504"/>
                    <a:pt x="33" y="501"/>
                    <a:pt x="33" y="498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816;p51"/>
            <p:cNvSpPr/>
            <p:nvPr/>
          </p:nvSpPr>
          <p:spPr>
            <a:xfrm>
              <a:off x="1671169" y="2902660"/>
              <a:ext cx="67549" cy="57935"/>
            </a:xfrm>
            <a:custGeom>
              <a:avLst/>
              <a:gdLst/>
              <a:ahLst/>
              <a:cxnLst/>
              <a:rect l="l" t="t" r="r" b="b"/>
              <a:pathLst>
                <a:path w="541" h="464" extrusionOk="0">
                  <a:moveTo>
                    <a:pt x="310" y="1"/>
                  </a:moveTo>
                  <a:cubicBezTo>
                    <a:pt x="104" y="1"/>
                    <a:pt x="1" y="250"/>
                    <a:pt x="146" y="395"/>
                  </a:cubicBezTo>
                  <a:cubicBezTo>
                    <a:pt x="193" y="442"/>
                    <a:pt x="251" y="463"/>
                    <a:pt x="307" y="463"/>
                  </a:cubicBezTo>
                  <a:cubicBezTo>
                    <a:pt x="426" y="463"/>
                    <a:pt x="540" y="371"/>
                    <a:pt x="540" y="233"/>
                  </a:cubicBezTo>
                  <a:cubicBezTo>
                    <a:pt x="540" y="105"/>
                    <a:pt x="436" y="1"/>
                    <a:pt x="31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817;p51"/>
            <p:cNvSpPr/>
            <p:nvPr/>
          </p:nvSpPr>
          <p:spPr>
            <a:xfrm>
              <a:off x="1678037" y="2902660"/>
              <a:ext cx="54189" cy="57935"/>
            </a:xfrm>
            <a:custGeom>
              <a:avLst/>
              <a:gdLst/>
              <a:ahLst/>
              <a:cxnLst/>
              <a:rect l="l" t="t" r="r" b="b"/>
              <a:pathLst>
                <a:path w="434" h="464" extrusionOk="0">
                  <a:moveTo>
                    <a:pt x="255" y="1"/>
                  </a:moveTo>
                  <a:cubicBezTo>
                    <a:pt x="120" y="1"/>
                    <a:pt x="0" y="123"/>
                    <a:pt x="29" y="274"/>
                  </a:cubicBezTo>
                  <a:cubicBezTo>
                    <a:pt x="50" y="393"/>
                    <a:pt x="153" y="463"/>
                    <a:pt x="257" y="463"/>
                  </a:cubicBezTo>
                  <a:cubicBezTo>
                    <a:pt x="321" y="463"/>
                    <a:pt x="386" y="437"/>
                    <a:pt x="433" y="379"/>
                  </a:cubicBezTo>
                  <a:lnTo>
                    <a:pt x="433" y="379"/>
                  </a:lnTo>
                  <a:cubicBezTo>
                    <a:pt x="427" y="381"/>
                    <a:pt x="421" y="382"/>
                    <a:pt x="415" y="382"/>
                  </a:cubicBezTo>
                  <a:cubicBezTo>
                    <a:pt x="352" y="382"/>
                    <a:pt x="291" y="285"/>
                    <a:pt x="327" y="174"/>
                  </a:cubicBezTo>
                  <a:cubicBezTo>
                    <a:pt x="358" y="79"/>
                    <a:pt x="390" y="43"/>
                    <a:pt x="369" y="31"/>
                  </a:cubicBezTo>
                  <a:cubicBezTo>
                    <a:pt x="332" y="10"/>
                    <a:pt x="293" y="1"/>
                    <a:pt x="255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818;p51"/>
            <p:cNvSpPr/>
            <p:nvPr/>
          </p:nvSpPr>
          <p:spPr>
            <a:xfrm>
              <a:off x="1636958" y="2919391"/>
              <a:ext cx="47821" cy="40954"/>
            </a:xfrm>
            <a:custGeom>
              <a:avLst/>
              <a:gdLst/>
              <a:ahLst/>
              <a:cxnLst/>
              <a:rect l="l" t="t" r="r" b="b"/>
              <a:pathLst>
                <a:path w="383" h="328" extrusionOk="0">
                  <a:moveTo>
                    <a:pt x="218" y="0"/>
                  </a:moveTo>
                  <a:cubicBezTo>
                    <a:pt x="73" y="0"/>
                    <a:pt x="1" y="176"/>
                    <a:pt x="102" y="279"/>
                  </a:cubicBezTo>
                  <a:cubicBezTo>
                    <a:pt x="136" y="312"/>
                    <a:pt x="177" y="327"/>
                    <a:pt x="217" y="327"/>
                  </a:cubicBezTo>
                  <a:cubicBezTo>
                    <a:pt x="301" y="327"/>
                    <a:pt x="382" y="262"/>
                    <a:pt x="382" y="164"/>
                  </a:cubicBezTo>
                  <a:cubicBezTo>
                    <a:pt x="382" y="73"/>
                    <a:pt x="308" y="0"/>
                    <a:pt x="21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819;p51"/>
            <p:cNvSpPr/>
            <p:nvPr/>
          </p:nvSpPr>
          <p:spPr>
            <a:xfrm>
              <a:off x="1646822" y="2919516"/>
              <a:ext cx="43077" cy="40829"/>
            </a:xfrm>
            <a:custGeom>
              <a:avLst/>
              <a:gdLst/>
              <a:ahLst/>
              <a:cxnLst/>
              <a:rect l="l" t="t" r="r" b="b"/>
              <a:pathLst>
                <a:path w="345" h="327" extrusionOk="0">
                  <a:moveTo>
                    <a:pt x="143" y="1"/>
                  </a:moveTo>
                  <a:cubicBezTo>
                    <a:pt x="142" y="1"/>
                    <a:pt x="141" y="1"/>
                    <a:pt x="141" y="1"/>
                  </a:cubicBezTo>
                  <a:cubicBezTo>
                    <a:pt x="106" y="1"/>
                    <a:pt x="73" y="11"/>
                    <a:pt x="45" y="31"/>
                  </a:cubicBezTo>
                  <a:cubicBezTo>
                    <a:pt x="41" y="130"/>
                    <a:pt x="125" y="227"/>
                    <a:pt x="102" y="259"/>
                  </a:cubicBezTo>
                  <a:cubicBezTo>
                    <a:pt x="93" y="271"/>
                    <a:pt x="80" y="276"/>
                    <a:pt x="65" y="276"/>
                  </a:cubicBezTo>
                  <a:cubicBezTo>
                    <a:pt x="41" y="276"/>
                    <a:pt x="13" y="262"/>
                    <a:pt x="0" y="244"/>
                  </a:cubicBezTo>
                  <a:lnTo>
                    <a:pt x="0" y="244"/>
                  </a:lnTo>
                  <a:cubicBezTo>
                    <a:pt x="31" y="299"/>
                    <a:pt x="87" y="327"/>
                    <a:pt x="142" y="327"/>
                  </a:cubicBezTo>
                  <a:cubicBezTo>
                    <a:pt x="197" y="327"/>
                    <a:pt x="252" y="299"/>
                    <a:pt x="283" y="244"/>
                  </a:cubicBezTo>
                  <a:cubicBezTo>
                    <a:pt x="345" y="136"/>
                    <a:pt x="266" y="1"/>
                    <a:pt x="143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820;p51"/>
            <p:cNvSpPr/>
            <p:nvPr/>
          </p:nvSpPr>
          <p:spPr>
            <a:xfrm>
              <a:off x="1652440" y="2880685"/>
              <a:ext cx="74541" cy="74541"/>
            </a:xfrm>
            <a:custGeom>
              <a:avLst/>
              <a:gdLst/>
              <a:ahLst/>
              <a:cxnLst/>
              <a:rect l="l" t="t" r="r" b="b"/>
              <a:pathLst>
                <a:path w="597" h="597" extrusionOk="0">
                  <a:moveTo>
                    <a:pt x="299" y="0"/>
                  </a:moveTo>
                  <a:cubicBezTo>
                    <a:pt x="134" y="0"/>
                    <a:pt x="0" y="133"/>
                    <a:pt x="0" y="299"/>
                  </a:cubicBezTo>
                  <a:cubicBezTo>
                    <a:pt x="0" y="463"/>
                    <a:pt x="134" y="596"/>
                    <a:pt x="299" y="596"/>
                  </a:cubicBezTo>
                  <a:cubicBezTo>
                    <a:pt x="463" y="596"/>
                    <a:pt x="596" y="463"/>
                    <a:pt x="596" y="299"/>
                  </a:cubicBezTo>
                  <a:cubicBezTo>
                    <a:pt x="596" y="133"/>
                    <a:pt x="463" y="0"/>
                    <a:pt x="29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821;p51"/>
            <p:cNvSpPr/>
            <p:nvPr/>
          </p:nvSpPr>
          <p:spPr>
            <a:xfrm>
              <a:off x="1645823" y="2885554"/>
              <a:ext cx="80160" cy="69672"/>
            </a:xfrm>
            <a:custGeom>
              <a:avLst/>
              <a:gdLst/>
              <a:ahLst/>
              <a:cxnLst/>
              <a:rect l="l" t="t" r="r" b="b"/>
              <a:pathLst>
                <a:path w="642" h="558" extrusionOk="0">
                  <a:moveTo>
                    <a:pt x="205" y="0"/>
                  </a:moveTo>
                  <a:cubicBezTo>
                    <a:pt x="18" y="106"/>
                    <a:pt x="1" y="369"/>
                    <a:pt x="172" y="498"/>
                  </a:cubicBezTo>
                  <a:cubicBezTo>
                    <a:pt x="227" y="539"/>
                    <a:pt x="289" y="557"/>
                    <a:pt x="351" y="557"/>
                  </a:cubicBezTo>
                  <a:cubicBezTo>
                    <a:pt x="482" y="557"/>
                    <a:pt x="608" y="470"/>
                    <a:pt x="642" y="328"/>
                  </a:cubicBezTo>
                  <a:lnTo>
                    <a:pt x="642" y="328"/>
                  </a:lnTo>
                  <a:cubicBezTo>
                    <a:pt x="585" y="387"/>
                    <a:pt x="507" y="421"/>
                    <a:pt x="424" y="421"/>
                  </a:cubicBezTo>
                  <a:cubicBezTo>
                    <a:pt x="401" y="427"/>
                    <a:pt x="379" y="430"/>
                    <a:pt x="357" y="430"/>
                  </a:cubicBezTo>
                  <a:cubicBezTo>
                    <a:pt x="146" y="430"/>
                    <a:pt x="25" y="153"/>
                    <a:pt x="205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6822;p51"/>
            <p:cNvSpPr/>
            <p:nvPr/>
          </p:nvSpPr>
          <p:spPr>
            <a:xfrm>
              <a:off x="1135645" y="2969585"/>
              <a:ext cx="15358" cy="26845"/>
            </a:xfrm>
            <a:custGeom>
              <a:avLst/>
              <a:gdLst/>
              <a:ahLst/>
              <a:cxnLst/>
              <a:rect l="l" t="t" r="r" b="b"/>
              <a:pathLst>
                <a:path w="123" h="215" extrusionOk="0">
                  <a:moveTo>
                    <a:pt x="105" y="0"/>
                  </a:moveTo>
                  <a:lnTo>
                    <a:pt x="1" y="206"/>
                  </a:lnTo>
                  <a:lnTo>
                    <a:pt x="18" y="215"/>
                  </a:lnTo>
                  <a:lnTo>
                    <a:pt x="122" y="9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6823;p51"/>
            <p:cNvSpPr/>
            <p:nvPr/>
          </p:nvSpPr>
          <p:spPr>
            <a:xfrm>
              <a:off x="1123659" y="2967712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7" y="1"/>
                  </a:moveTo>
                  <a:lnTo>
                    <a:pt x="1" y="11"/>
                  </a:lnTo>
                  <a:lnTo>
                    <a:pt x="104" y="176"/>
                  </a:lnTo>
                  <a:lnTo>
                    <a:pt x="120" y="166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6824;p51"/>
            <p:cNvSpPr/>
            <p:nvPr/>
          </p:nvSpPr>
          <p:spPr>
            <a:xfrm>
              <a:off x="1136394" y="2966838"/>
              <a:ext cx="4120" cy="63179"/>
            </a:xfrm>
            <a:custGeom>
              <a:avLst/>
              <a:gdLst/>
              <a:ahLst/>
              <a:cxnLst/>
              <a:rect l="l" t="t" r="r" b="b"/>
              <a:pathLst>
                <a:path w="33" h="506" extrusionOk="0">
                  <a:moveTo>
                    <a:pt x="0" y="0"/>
                  </a:moveTo>
                  <a:lnTo>
                    <a:pt x="0" y="496"/>
                  </a:lnTo>
                  <a:cubicBezTo>
                    <a:pt x="0" y="499"/>
                    <a:pt x="2" y="502"/>
                    <a:pt x="5" y="502"/>
                  </a:cubicBezTo>
                  <a:cubicBezTo>
                    <a:pt x="8" y="504"/>
                    <a:pt x="12" y="505"/>
                    <a:pt x="16" y="505"/>
                  </a:cubicBezTo>
                  <a:cubicBezTo>
                    <a:pt x="19" y="505"/>
                    <a:pt x="23" y="504"/>
                    <a:pt x="27" y="502"/>
                  </a:cubicBezTo>
                  <a:cubicBezTo>
                    <a:pt x="29" y="502"/>
                    <a:pt x="31" y="499"/>
                    <a:pt x="32" y="496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825;p51"/>
            <p:cNvSpPr/>
            <p:nvPr/>
          </p:nvSpPr>
          <p:spPr>
            <a:xfrm>
              <a:off x="1119913" y="2918642"/>
              <a:ext cx="67424" cy="57810"/>
            </a:xfrm>
            <a:custGeom>
              <a:avLst/>
              <a:gdLst/>
              <a:ahLst/>
              <a:cxnLst/>
              <a:rect l="l" t="t" r="r" b="b"/>
              <a:pathLst>
                <a:path w="540" h="463" extrusionOk="0">
                  <a:moveTo>
                    <a:pt x="309" y="1"/>
                  </a:moveTo>
                  <a:cubicBezTo>
                    <a:pt x="103" y="1"/>
                    <a:pt x="0" y="249"/>
                    <a:pt x="145" y="394"/>
                  </a:cubicBezTo>
                  <a:cubicBezTo>
                    <a:pt x="193" y="441"/>
                    <a:pt x="251" y="462"/>
                    <a:pt x="308" y="462"/>
                  </a:cubicBezTo>
                  <a:cubicBezTo>
                    <a:pt x="426" y="462"/>
                    <a:pt x="540" y="370"/>
                    <a:pt x="540" y="231"/>
                  </a:cubicBezTo>
                  <a:cubicBezTo>
                    <a:pt x="540" y="104"/>
                    <a:pt x="435" y="1"/>
                    <a:pt x="309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826;p51"/>
            <p:cNvSpPr/>
            <p:nvPr/>
          </p:nvSpPr>
          <p:spPr>
            <a:xfrm>
              <a:off x="1126530" y="2918517"/>
              <a:ext cx="54189" cy="57810"/>
            </a:xfrm>
            <a:custGeom>
              <a:avLst/>
              <a:gdLst/>
              <a:ahLst/>
              <a:cxnLst/>
              <a:rect l="l" t="t" r="r" b="b"/>
              <a:pathLst>
                <a:path w="434" h="463" extrusionOk="0">
                  <a:moveTo>
                    <a:pt x="256" y="0"/>
                  </a:moveTo>
                  <a:cubicBezTo>
                    <a:pt x="121" y="0"/>
                    <a:pt x="0" y="123"/>
                    <a:pt x="29" y="274"/>
                  </a:cubicBezTo>
                  <a:cubicBezTo>
                    <a:pt x="51" y="393"/>
                    <a:pt x="153" y="463"/>
                    <a:pt x="256" y="463"/>
                  </a:cubicBezTo>
                  <a:cubicBezTo>
                    <a:pt x="321" y="463"/>
                    <a:pt x="386" y="436"/>
                    <a:pt x="433" y="379"/>
                  </a:cubicBezTo>
                  <a:lnTo>
                    <a:pt x="433" y="379"/>
                  </a:lnTo>
                  <a:cubicBezTo>
                    <a:pt x="427" y="380"/>
                    <a:pt x="422" y="381"/>
                    <a:pt x="416" y="381"/>
                  </a:cubicBezTo>
                  <a:cubicBezTo>
                    <a:pt x="353" y="381"/>
                    <a:pt x="293" y="284"/>
                    <a:pt x="329" y="173"/>
                  </a:cubicBezTo>
                  <a:cubicBezTo>
                    <a:pt x="358" y="78"/>
                    <a:pt x="390" y="42"/>
                    <a:pt x="369" y="31"/>
                  </a:cubicBezTo>
                  <a:cubicBezTo>
                    <a:pt x="332" y="10"/>
                    <a:pt x="294" y="0"/>
                    <a:pt x="256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827;p51"/>
            <p:cNvSpPr/>
            <p:nvPr/>
          </p:nvSpPr>
          <p:spPr>
            <a:xfrm>
              <a:off x="1085701" y="2935123"/>
              <a:ext cx="47697" cy="40954"/>
            </a:xfrm>
            <a:custGeom>
              <a:avLst/>
              <a:gdLst/>
              <a:ahLst/>
              <a:cxnLst/>
              <a:rect l="l" t="t" r="r" b="b"/>
              <a:pathLst>
                <a:path w="382" h="328" extrusionOk="0">
                  <a:moveTo>
                    <a:pt x="218" y="1"/>
                  </a:moveTo>
                  <a:cubicBezTo>
                    <a:pt x="73" y="1"/>
                    <a:pt x="0" y="177"/>
                    <a:pt x="102" y="279"/>
                  </a:cubicBezTo>
                  <a:cubicBezTo>
                    <a:pt x="135" y="312"/>
                    <a:pt x="176" y="327"/>
                    <a:pt x="217" y="327"/>
                  </a:cubicBezTo>
                  <a:cubicBezTo>
                    <a:pt x="301" y="327"/>
                    <a:pt x="382" y="262"/>
                    <a:pt x="382" y="164"/>
                  </a:cubicBezTo>
                  <a:cubicBezTo>
                    <a:pt x="382" y="74"/>
                    <a:pt x="308" y="1"/>
                    <a:pt x="218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828;p51"/>
            <p:cNvSpPr/>
            <p:nvPr/>
          </p:nvSpPr>
          <p:spPr>
            <a:xfrm>
              <a:off x="1095440" y="2935248"/>
              <a:ext cx="43202" cy="40954"/>
            </a:xfrm>
            <a:custGeom>
              <a:avLst/>
              <a:gdLst/>
              <a:ahLst/>
              <a:cxnLst/>
              <a:rect l="l" t="t" r="r" b="b"/>
              <a:pathLst>
                <a:path w="346" h="328" extrusionOk="0">
                  <a:moveTo>
                    <a:pt x="143" y="1"/>
                  </a:moveTo>
                  <a:cubicBezTo>
                    <a:pt x="143" y="1"/>
                    <a:pt x="142" y="1"/>
                    <a:pt x="141" y="1"/>
                  </a:cubicBezTo>
                  <a:cubicBezTo>
                    <a:pt x="107" y="1"/>
                    <a:pt x="73" y="11"/>
                    <a:pt x="46" y="31"/>
                  </a:cubicBezTo>
                  <a:cubicBezTo>
                    <a:pt x="41" y="130"/>
                    <a:pt x="125" y="227"/>
                    <a:pt x="102" y="261"/>
                  </a:cubicBezTo>
                  <a:cubicBezTo>
                    <a:pt x="94" y="272"/>
                    <a:pt x="81" y="277"/>
                    <a:pt x="67" y="277"/>
                  </a:cubicBezTo>
                  <a:cubicBezTo>
                    <a:pt x="42" y="277"/>
                    <a:pt x="14" y="262"/>
                    <a:pt x="1" y="245"/>
                  </a:cubicBezTo>
                  <a:lnTo>
                    <a:pt x="1" y="245"/>
                  </a:lnTo>
                  <a:cubicBezTo>
                    <a:pt x="32" y="300"/>
                    <a:pt x="87" y="327"/>
                    <a:pt x="142" y="327"/>
                  </a:cubicBezTo>
                  <a:cubicBezTo>
                    <a:pt x="197" y="327"/>
                    <a:pt x="252" y="300"/>
                    <a:pt x="283" y="245"/>
                  </a:cubicBezTo>
                  <a:cubicBezTo>
                    <a:pt x="345" y="136"/>
                    <a:pt x="267" y="1"/>
                    <a:pt x="143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829;p51"/>
            <p:cNvSpPr/>
            <p:nvPr/>
          </p:nvSpPr>
          <p:spPr>
            <a:xfrm>
              <a:off x="1101059" y="2896542"/>
              <a:ext cx="74541" cy="74417"/>
            </a:xfrm>
            <a:custGeom>
              <a:avLst/>
              <a:gdLst/>
              <a:ahLst/>
              <a:cxnLst/>
              <a:rect l="l" t="t" r="r" b="b"/>
              <a:pathLst>
                <a:path w="597" h="596" extrusionOk="0">
                  <a:moveTo>
                    <a:pt x="299" y="1"/>
                  </a:moveTo>
                  <a:cubicBezTo>
                    <a:pt x="134" y="1"/>
                    <a:pt x="1" y="134"/>
                    <a:pt x="1" y="298"/>
                  </a:cubicBezTo>
                  <a:cubicBezTo>
                    <a:pt x="1" y="463"/>
                    <a:pt x="134" y="595"/>
                    <a:pt x="299" y="595"/>
                  </a:cubicBezTo>
                  <a:cubicBezTo>
                    <a:pt x="463" y="595"/>
                    <a:pt x="597" y="463"/>
                    <a:pt x="597" y="298"/>
                  </a:cubicBezTo>
                  <a:cubicBezTo>
                    <a:pt x="597" y="134"/>
                    <a:pt x="463" y="1"/>
                    <a:pt x="299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830;p51"/>
            <p:cNvSpPr/>
            <p:nvPr/>
          </p:nvSpPr>
          <p:spPr>
            <a:xfrm>
              <a:off x="1096564" y="2901286"/>
              <a:ext cx="78162" cy="69672"/>
            </a:xfrm>
            <a:custGeom>
              <a:avLst/>
              <a:gdLst/>
              <a:ahLst/>
              <a:cxnLst/>
              <a:rect l="l" t="t" r="r" b="b"/>
              <a:pathLst>
                <a:path w="626" h="558" extrusionOk="0">
                  <a:moveTo>
                    <a:pt x="189" y="0"/>
                  </a:moveTo>
                  <a:cubicBezTo>
                    <a:pt x="180" y="5"/>
                    <a:pt x="172" y="11"/>
                    <a:pt x="163" y="17"/>
                  </a:cubicBezTo>
                  <a:lnTo>
                    <a:pt x="163" y="17"/>
                  </a:lnTo>
                  <a:cubicBezTo>
                    <a:pt x="171" y="11"/>
                    <a:pt x="180" y="5"/>
                    <a:pt x="189" y="0"/>
                  </a:cubicBezTo>
                  <a:close/>
                  <a:moveTo>
                    <a:pt x="163" y="17"/>
                  </a:moveTo>
                  <a:cubicBezTo>
                    <a:pt x="151" y="25"/>
                    <a:pt x="140" y="34"/>
                    <a:pt x="130" y="44"/>
                  </a:cubicBezTo>
                  <a:lnTo>
                    <a:pt x="130" y="44"/>
                  </a:lnTo>
                  <a:cubicBezTo>
                    <a:pt x="140" y="34"/>
                    <a:pt x="152" y="25"/>
                    <a:pt x="163" y="17"/>
                  </a:cubicBezTo>
                  <a:close/>
                  <a:moveTo>
                    <a:pt x="130" y="44"/>
                  </a:moveTo>
                  <a:cubicBezTo>
                    <a:pt x="126" y="48"/>
                    <a:pt x="122" y="52"/>
                    <a:pt x="118" y="55"/>
                  </a:cubicBezTo>
                  <a:cubicBezTo>
                    <a:pt x="118" y="56"/>
                    <a:pt x="118" y="56"/>
                    <a:pt x="118" y="56"/>
                  </a:cubicBezTo>
                  <a:lnTo>
                    <a:pt x="118" y="56"/>
                  </a:lnTo>
                  <a:cubicBezTo>
                    <a:pt x="122" y="52"/>
                    <a:pt x="126" y="48"/>
                    <a:pt x="130" y="44"/>
                  </a:cubicBezTo>
                  <a:close/>
                  <a:moveTo>
                    <a:pt x="118" y="56"/>
                  </a:moveTo>
                  <a:lnTo>
                    <a:pt x="118" y="56"/>
                  </a:lnTo>
                  <a:cubicBezTo>
                    <a:pt x="1" y="181"/>
                    <a:pt x="10" y="389"/>
                    <a:pt x="156" y="498"/>
                  </a:cubicBezTo>
                  <a:cubicBezTo>
                    <a:pt x="210" y="539"/>
                    <a:pt x="273" y="558"/>
                    <a:pt x="334" y="558"/>
                  </a:cubicBezTo>
                  <a:cubicBezTo>
                    <a:pt x="466" y="558"/>
                    <a:pt x="592" y="471"/>
                    <a:pt x="625" y="328"/>
                  </a:cubicBezTo>
                  <a:lnTo>
                    <a:pt x="625" y="328"/>
                  </a:lnTo>
                  <a:cubicBezTo>
                    <a:pt x="569" y="388"/>
                    <a:pt x="491" y="421"/>
                    <a:pt x="408" y="421"/>
                  </a:cubicBezTo>
                  <a:cubicBezTo>
                    <a:pt x="217" y="421"/>
                    <a:pt x="75" y="243"/>
                    <a:pt x="118" y="56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831;p51"/>
            <p:cNvSpPr/>
            <p:nvPr/>
          </p:nvSpPr>
          <p:spPr>
            <a:xfrm>
              <a:off x="1502858" y="3069972"/>
              <a:ext cx="87777" cy="50818"/>
            </a:xfrm>
            <a:custGeom>
              <a:avLst/>
              <a:gdLst/>
              <a:ahLst/>
              <a:cxnLst/>
              <a:rect l="l" t="t" r="r" b="b"/>
              <a:pathLst>
                <a:path w="703" h="407" extrusionOk="0">
                  <a:moveTo>
                    <a:pt x="370" y="1"/>
                  </a:moveTo>
                  <a:lnTo>
                    <a:pt x="0" y="215"/>
                  </a:lnTo>
                  <a:lnTo>
                    <a:pt x="332" y="407"/>
                  </a:lnTo>
                  <a:lnTo>
                    <a:pt x="702" y="19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832;p51"/>
            <p:cNvSpPr/>
            <p:nvPr/>
          </p:nvSpPr>
          <p:spPr>
            <a:xfrm>
              <a:off x="1179596" y="2885304"/>
              <a:ext cx="220752" cy="270821"/>
            </a:xfrm>
            <a:custGeom>
              <a:avLst/>
              <a:gdLst/>
              <a:ahLst/>
              <a:cxnLst/>
              <a:rect l="l" t="t" r="r" b="b"/>
              <a:pathLst>
                <a:path w="1768" h="2169" extrusionOk="0">
                  <a:moveTo>
                    <a:pt x="1" y="1"/>
                  </a:moveTo>
                  <a:lnTo>
                    <a:pt x="1" y="1149"/>
                  </a:lnTo>
                  <a:lnTo>
                    <a:pt x="1767" y="2169"/>
                  </a:lnTo>
                  <a:lnTo>
                    <a:pt x="1767" y="10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6833;p51"/>
            <p:cNvSpPr/>
            <p:nvPr/>
          </p:nvSpPr>
          <p:spPr>
            <a:xfrm>
              <a:off x="1179596" y="2885304"/>
              <a:ext cx="220752" cy="184418"/>
            </a:xfrm>
            <a:custGeom>
              <a:avLst/>
              <a:gdLst/>
              <a:ahLst/>
              <a:cxnLst/>
              <a:rect l="l" t="t" r="r" b="b"/>
              <a:pathLst>
                <a:path w="1768" h="1477" extrusionOk="0">
                  <a:moveTo>
                    <a:pt x="1" y="1"/>
                  </a:moveTo>
                  <a:lnTo>
                    <a:pt x="1" y="456"/>
                  </a:lnTo>
                  <a:lnTo>
                    <a:pt x="1767" y="1477"/>
                  </a:lnTo>
                  <a:lnTo>
                    <a:pt x="1767" y="10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6834;p51"/>
            <p:cNvSpPr/>
            <p:nvPr/>
          </p:nvSpPr>
          <p:spPr>
            <a:xfrm>
              <a:off x="1400223" y="2837733"/>
              <a:ext cx="248347" cy="318393"/>
            </a:xfrm>
            <a:custGeom>
              <a:avLst/>
              <a:gdLst/>
              <a:ahLst/>
              <a:cxnLst/>
              <a:rect l="l" t="t" r="r" b="b"/>
              <a:pathLst>
                <a:path w="1989" h="2550" extrusionOk="0">
                  <a:moveTo>
                    <a:pt x="1326" y="0"/>
                  </a:moveTo>
                  <a:lnTo>
                    <a:pt x="0" y="1403"/>
                  </a:lnTo>
                  <a:lnTo>
                    <a:pt x="0" y="2550"/>
                  </a:lnTo>
                  <a:lnTo>
                    <a:pt x="1988" y="1403"/>
                  </a:lnTo>
                  <a:lnTo>
                    <a:pt x="1988" y="286"/>
                  </a:lnTo>
                  <a:lnTo>
                    <a:pt x="1326" y="127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835;p51"/>
            <p:cNvSpPr/>
            <p:nvPr/>
          </p:nvSpPr>
          <p:spPr>
            <a:xfrm>
              <a:off x="1565663" y="2837733"/>
              <a:ext cx="96642" cy="39705"/>
            </a:xfrm>
            <a:custGeom>
              <a:avLst/>
              <a:gdLst/>
              <a:ahLst/>
              <a:cxnLst/>
              <a:rect l="l" t="t" r="r" b="b"/>
              <a:pathLst>
                <a:path w="774" h="318" extrusionOk="0">
                  <a:moveTo>
                    <a:pt x="1" y="0"/>
                  </a:moveTo>
                  <a:lnTo>
                    <a:pt x="1" y="127"/>
                  </a:lnTo>
                  <a:lnTo>
                    <a:pt x="773" y="318"/>
                  </a:lnTo>
                  <a:lnTo>
                    <a:pt x="773" y="19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836;p51"/>
            <p:cNvSpPr/>
            <p:nvPr/>
          </p:nvSpPr>
          <p:spPr>
            <a:xfrm>
              <a:off x="1344910" y="2710251"/>
              <a:ext cx="317394" cy="151330"/>
            </a:xfrm>
            <a:custGeom>
              <a:avLst/>
              <a:gdLst/>
              <a:ahLst/>
              <a:cxnLst/>
              <a:rect l="l" t="t" r="r" b="b"/>
              <a:pathLst>
                <a:path w="2542" h="1212" extrusionOk="0">
                  <a:moveTo>
                    <a:pt x="1" y="1"/>
                  </a:moveTo>
                  <a:lnTo>
                    <a:pt x="1769" y="1021"/>
                  </a:lnTo>
                  <a:lnTo>
                    <a:pt x="2541" y="1211"/>
                  </a:lnTo>
                  <a:lnTo>
                    <a:pt x="775" y="1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837;p51"/>
            <p:cNvSpPr/>
            <p:nvPr/>
          </p:nvSpPr>
          <p:spPr>
            <a:xfrm>
              <a:off x="1372629" y="2821751"/>
              <a:ext cx="193158" cy="223000"/>
            </a:xfrm>
            <a:custGeom>
              <a:avLst/>
              <a:gdLst/>
              <a:ahLst/>
              <a:cxnLst/>
              <a:rect l="l" t="t" r="r" b="b"/>
              <a:pathLst>
                <a:path w="1547" h="1786" extrusionOk="0">
                  <a:moveTo>
                    <a:pt x="1547" y="1"/>
                  </a:moveTo>
                  <a:lnTo>
                    <a:pt x="1" y="1786"/>
                  </a:lnTo>
                  <a:lnTo>
                    <a:pt x="1" y="1786"/>
                  </a:lnTo>
                  <a:lnTo>
                    <a:pt x="111" y="1722"/>
                  </a:lnTo>
                  <a:lnTo>
                    <a:pt x="1547" y="128"/>
                  </a:lnTo>
                  <a:lnTo>
                    <a:pt x="154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838;p51"/>
            <p:cNvSpPr/>
            <p:nvPr/>
          </p:nvSpPr>
          <p:spPr>
            <a:xfrm>
              <a:off x="1152002" y="2694269"/>
              <a:ext cx="413786" cy="350732"/>
            </a:xfrm>
            <a:custGeom>
              <a:avLst/>
              <a:gdLst/>
              <a:ahLst/>
              <a:cxnLst/>
              <a:rect l="l" t="t" r="r" b="b"/>
              <a:pathLst>
                <a:path w="3314" h="2809" extrusionOk="0">
                  <a:moveTo>
                    <a:pt x="1547" y="1"/>
                  </a:moveTo>
                  <a:lnTo>
                    <a:pt x="0" y="1786"/>
                  </a:lnTo>
                  <a:lnTo>
                    <a:pt x="1771" y="2808"/>
                  </a:lnTo>
                  <a:lnTo>
                    <a:pt x="3314" y="1022"/>
                  </a:lnTo>
                  <a:lnTo>
                    <a:pt x="154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839;p51"/>
            <p:cNvSpPr/>
            <p:nvPr/>
          </p:nvSpPr>
          <p:spPr>
            <a:xfrm>
              <a:off x="1275988" y="2900787"/>
              <a:ext cx="27844" cy="56312"/>
            </a:xfrm>
            <a:custGeom>
              <a:avLst/>
              <a:gdLst/>
              <a:ahLst/>
              <a:cxnLst/>
              <a:rect l="l" t="t" r="r" b="b"/>
              <a:pathLst>
                <a:path w="223" h="451" extrusionOk="0">
                  <a:moveTo>
                    <a:pt x="0" y="0"/>
                  </a:moveTo>
                  <a:lnTo>
                    <a:pt x="0" y="323"/>
                  </a:lnTo>
                  <a:lnTo>
                    <a:pt x="222" y="451"/>
                  </a:lnTo>
                  <a:lnTo>
                    <a:pt x="222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840;p51"/>
            <p:cNvSpPr/>
            <p:nvPr/>
          </p:nvSpPr>
          <p:spPr>
            <a:xfrm>
              <a:off x="1303707" y="2900787"/>
              <a:ext cx="27844" cy="56312"/>
            </a:xfrm>
            <a:custGeom>
              <a:avLst/>
              <a:gdLst/>
              <a:ahLst/>
              <a:cxnLst/>
              <a:rect l="l" t="t" r="r" b="b"/>
              <a:pathLst>
                <a:path w="223" h="451" extrusionOk="0">
                  <a:moveTo>
                    <a:pt x="222" y="0"/>
                  </a:moveTo>
                  <a:lnTo>
                    <a:pt x="0" y="129"/>
                  </a:lnTo>
                  <a:lnTo>
                    <a:pt x="0" y="451"/>
                  </a:lnTo>
                  <a:lnTo>
                    <a:pt x="222" y="19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841;p51"/>
            <p:cNvSpPr/>
            <p:nvPr/>
          </p:nvSpPr>
          <p:spPr>
            <a:xfrm>
              <a:off x="1273116" y="2873443"/>
              <a:ext cx="61306" cy="43576"/>
            </a:xfrm>
            <a:custGeom>
              <a:avLst/>
              <a:gdLst/>
              <a:ahLst/>
              <a:cxnLst/>
              <a:rect l="l" t="t" r="r" b="b"/>
              <a:pathLst>
                <a:path w="491" h="349" extrusionOk="0">
                  <a:moveTo>
                    <a:pt x="245" y="0"/>
                  </a:moveTo>
                  <a:lnTo>
                    <a:pt x="0" y="142"/>
                  </a:lnTo>
                  <a:lnTo>
                    <a:pt x="0" y="206"/>
                  </a:lnTo>
                  <a:lnTo>
                    <a:pt x="245" y="348"/>
                  </a:lnTo>
                  <a:lnTo>
                    <a:pt x="490" y="206"/>
                  </a:lnTo>
                  <a:lnTo>
                    <a:pt x="490" y="142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842;p51"/>
            <p:cNvSpPr/>
            <p:nvPr/>
          </p:nvSpPr>
          <p:spPr>
            <a:xfrm>
              <a:off x="1273116" y="289117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0" y="0"/>
                  </a:moveTo>
                  <a:lnTo>
                    <a:pt x="0" y="64"/>
                  </a:lnTo>
                  <a:lnTo>
                    <a:pt x="245" y="206"/>
                  </a:lnTo>
                  <a:lnTo>
                    <a:pt x="24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43;p51"/>
            <p:cNvSpPr/>
            <p:nvPr/>
          </p:nvSpPr>
          <p:spPr>
            <a:xfrm>
              <a:off x="1303707" y="289117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245" y="0"/>
                  </a:moveTo>
                  <a:lnTo>
                    <a:pt x="0" y="141"/>
                  </a:lnTo>
                  <a:lnTo>
                    <a:pt x="0" y="206"/>
                  </a:lnTo>
                  <a:lnTo>
                    <a:pt x="245" y="64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844;p51"/>
            <p:cNvSpPr/>
            <p:nvPr/>
          </p:nvSpPr>
          <p:spPr>
            <a:xfrm>
              <a:off x="1283230" y="2879311"/>
              <a:ext cx="40829" cy="23723"/>
            </a:xfrm>
            <a:custGeom>
              <a:avLst/>
              <a:gdLst/>
              <a:ahLst/>
              <a:cxnLst/>
              <a:rect l="l" t="t" r="r" b="b"/>
              <a:pathLst>
                <a:path w="327" h="190" extrusionOk="0">
                  <a:moveTo>
                    <a:pt x="164" y="1"/>
                  </a:moveTo>
                  <a:lnTo>
                    <a:pt x="0" y="95"/>
                  </a:lnTo>
                  <a:lnTo>
                    <a:pt x="164" y="189"/>
                  </a:lnTo>
                  <a:lnTo>
                    <a:pt x="327" y="95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6845;p51"/>
            <p:cNvSpPr/>
            <p:nvPr/>
          </p:nvSpPr>
          <p:spPr>
            <a:xfrm>
              <a:off x="1283230" y="2879311"/>
              <a:ext cx="20602" cy="23723"/>
            </a:xfrm>
            <a:custGeom>
              <a:avLst/>
              <a:gdLst/>
              <a:ahLst/>
              <a:cxnLst/>
              <a:rect l="l" t="t" r="r" b="b"/>
              <a:pathLst>
                <a:path w="165" h="190" extrusionOk="0">
                  <a:moveTo>
                    <a:pt x="164" y="1"/>
                  </a:moveTo>
                  <a:lnTo>
                    <a:pt x="0" y="95"/>
                  </a:lnTo>
                  <a:lnTo>
                    <a:pt x="164" y="189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6846;p51"/>
            <p:cNvSpPr/>
            <p:nvPr/>
          </p:nvSpPr>
          <p:spPr>
            <a:xfrm>
              <a:off x="1303707" y="2879311"/>
              <a:ext cx="20352" cy="23723"/>
            </a:xfrm>
            <a:custGeom>
              <a:avLst/>
              <a:gdLst/>
              <a:ahLst/>
              <a:cxnLst/>
              <a:rect l="l" t="t" r="r" b="b"/>
              <a:pathLst>
                <a:path w="163" h="190" extrusionOk="0">
                  <a:moveTo>
                    <a:pt x="0" y="1"/>
                  </a:moveTo>
                  <a:lnTo>
                    <a:pt x="0" y="189"/>
                  </a:lnTo>
                  <a:lnTo>
                    <a:pt x="163" y="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6847;p51"/>
            <p:cNvSpPr/>
            <p:nvPr/>
          </p:nvSpPr>
          <p:spPr>
            <a:xfrm>
              <a:off x="1418078" y="3014409"/>
              <a:ext cx="62305" cy="83656"/>
            </a:xfrm>
            <a:custGeom>
              <a:avLst/>
              <a:gdLst/>
              <a:ahLst/>
              <a:cxnLst/>
              <a:rect l="l" t="t" r="r" b="b"/>
              <a:pathLst>
                <a:path w="499" h="670" extrusionOk="0">
                  <a:moveTo>
                    <a:pt x="498" y="1"/>
                  </a:moveTo>
                  <a:lnTo>
                    <a:pt x="1" y="286"/>
                  </a:lnTo>
                  <a:lnTo>
                    <a:pt x="1" y="669"/>
                  </a:lnTo>
                  <a:lnTo>
                    <a:pt x="498" y="382"/>
                  </a:lnTo>
                  <a:lnTo>
                    <a:pt x="49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6848;p51"/>
            <p:cNvSpPr/>
            <p:nvPr/>
          </p:nvSpPr>
          <p:spPr>
            <a:xfrm>
              <a:off x="1418078" y="3015908"/>
              <a:ext cx="59308" cy="79036"/>
            </a:xfrm>
            <a:custGeom>
              <a:avLst/>
              <a:gdLst/>
              <a:ahLst/>
              <a:cxnLst/>
              <a:rect l="l" t="t" r="r" b="b"/>
              <a:pathLst>
                <a:path w="475" h="633" extrusionOk="0">
                  <a:moveTo>
                    <a:pt x="475" y="0"/>
                  </a:moveTo>
                  <a:lnTo>
                    <a:pt x="1" y="274"/>
                  </a:lnTo>
                  <a:lnTo>
                    <a:pt x="1" y="632"/>
                  </a:lnTo>
                  <a:lnTo>
                    <a:pt x="475" y="358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6849;p51"/>
            <p:cNvSpPr/>
            <p:nvPr/>
          </p:nvSpPr>
          <p:spPr>
            <a:xfrm>
              <a:off x="1418078" y="3060607"/>
              <a:ext cx="62305" cy="37458"/>
            </a:xfrm>
            <a:custGeom>
              <a:avLst/>
              <a:gdLst/>
              <a:ahLst/>
              <a:cxnLst/>
              <a:rect l="l" t="t" r="r" b="b"/>
              <a:pathLst>
                <a:path w="499" h="300" extrusionOk="0">
                  <a:moveTo>
                    <a:pt x="475" y="0"/>
                  </a:moveTo>
                  <a:lnTo>
                    <a:pt x="1" y="274"/>
                  </a:lnTo>
                  <a:lnTo>
                    <a:pt x="1" y="299"/>
                  </a:lnTo>
                  <a:lnTo>
                    <a:pt x="498" y="12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6850;p51"/>
            <p:cNvSpPr/>
            <p:nvPr/>
          </p:nvSpPr>
          <p:spPr>
            <a:xfrm>
              <a:off x="1418078" y="3035011"/>
              <a:ext cx="62305" cy="39081"/>
            </a:xfrm>
            <a:custGeom>
              <a:avLst/>
              <a:gdLst/>
              <a:ahLst/>
              <a:cxnLst/>
              <a:rect l="l" t="t" r="r" b="b"/>
              <a:pathLst>
                <a:path w="499" h="313" extrusionOk="0">
                  <a:moveTo>
                    <a:pt x="498" y="1"/>
                  </a:moveTo>
                  <a:lnTo>
                    <a:pt x="1" y="288"/>
                  </a:lnTo>
                  <a:lnTo>
                    <a:pt x="1" y="313"/>
                  </a:lnTo>
                  <a:lnTo>
                    <a:pt x="498" y="27"/>
                  </a:lnTo>
                  <a:lnTo>
                    <a:pt x="49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6851;p51"/>
            <p:cNvSpPr/>
            <p:nvPr/>
          </p:nvSpPr>
          <p:spPr>
            <a:xfrm>
              <a:off x="1569783" y="2926758"/>
              <a:ext cx="62055" cy="83781"/>
            </a:xfrm>
            <a:custGeom>
              <a:avLst/>
              <a:gdLst/>
              <a:ahLst/>
              <a:cxnLst/>
              <a:rect l="l" t="t" r="r" b="b"/>
              <a:pathLst>
                <a:path w="497" h="671" extrusionOk="0">
                  <a:moveTo>
                    <a:pt x="497" y="1"/>
                  </a:moveTo>
                  <a:lnTo>
                    <a:pt x="1" y="288"/>
                  </a:lnTo>
                  <a:lnTo>
                    <a:pt x="1" y="671"/>
                  </a:lnTo>
                  <a:lnTo>
                    <a:pt x="497" y="38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6852;p51"/>
            <p:cNvSpPr/>
            <p:nvPr/>
          </p:nvSpPr>
          <p:spPr>
            <a:xfrm>
              <a:off x="1569783" y="2928381"/>
              <a:ext cx="59433" cy="78912"/>
            </a:xfrm>
            <a:custGeom>
              <a:avLst/>
              <a:gdLst/>
              <a:ahLst/>
              <a:cxnLst/>
              <a:rect l="l" t="t" r="r" b="b"/>
              <a:pathLst>
                <a:path w="476" h="632" extrusionOk="0">
                  <a:moveTo>
                    <a:pt x="475" y="1"/>
                  </a:moveTo>
                  <a:lnTo>
                    <a:pt x="1" y="275"/>
                  </a:lnTo>
                  <a:lnTo>
                    <a:pt x="1" y="632"/>
                  </a:lnTo>
                  <a:lnTo>
                    <a:pt x="475" y="358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6853;p51"/>
            <p:cNvSpPr/>
            <p:nvPr/>
          </p:nvSpPr>
          <p:spPr>
            <a:xfrm>
              <a:off x="1569783" y="2972956"/>
              <a:ext cx="62055" cy="37583"/>
            </a:xfrm>
            <a:custGeom>
              <a:avLst/>
              <a:gdLst/>
              <a:ahLst/>
              <a:cxnLst/>
              <a:rect l="l" t="t" r="r" b="b"/>
              <a:pathLst>
                <a:path w="497" h="301" extrusionOk="0">
                  <a:moveTo>
                    <a:pt x="475" y="1"/>
                  </a:moveTo>
                  <a:lnTo>
                    <a:pt x="1" y="275"/>
                  </a:lnTo>
                  <a:lnTo>
                    <a:pt x="1" y="301"/>
                  </a:lnTo>
                  <a:lnTo>
                    <a:pt x="497" y="14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6854;p51"/>
            <p:cNvSpPr/>
            <p:nvPr/>
          </p:nvSpPr>
          <p:spPr>
            <a:xfrm>
              <a:off x="1569783" y="2947485"/>
              <a:ext cx="62055" cy="39206"/>
            </a:xfrm>
            <a:custGeom>
              <a:avLst/>
              <a:gdLst/>
              <a:ahLst/>
              <a:cxnLst/>
              <a:rect l="l" t="t" r="r" b="b"/>
              <a:pathLst>
                <a:path w="497" h="314" extrusionOk="0">
                  <a:moveTo>
                    <a:pt x="497" y="0"/>
                  </a:moveTo>
                  <a:lnTo>
                    <a:pt x="1" y="287"/>
                  </a:lnTo>
                  <a:lnTo>
                    <a:pt x="1" y="313"/>
                  </a:lnTo>
                  <a:lnTo>
                    <a:pt x="497" y="26"/>
                  </a:lnTo>
                  <a:lnTo>
                    <a:pt x="497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6855;p51"/>
            <p:cNvSpPr/>
            <p:nvPr/>
          </p:nvSpPr>
          <p:spPr>
            <a:xfrm>
              <a:off x="1502858" y="2974579"/>
              <a:ext cx="46323" cy="122363"/>
            </a:xfrm>
            <a:custGeom>
              <a:avLst/>
              <a:gdLst/>
              <a:ahLst/>
              <a:cxnLst/>
              <a:rect l="l" t="t" r="r" b="b"/>
              <a:pathLst>
                <a:path w="371" h="980" extrusionOk="0">
                  <a:moveTo>
                    <a:pt x="370" y="1"/>
                  </a:moveTo>
                  <a:lnTo>
                    <a:pt x="0" y="214"/>
                  </a:lnTo>
                  <a:lnTo>
                    <a:pt x="0" y="979"/>
                  </a:lnTo>
                  <a:lnTo>
                    <a:pt x="370" y="76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6856;p51"/>
            <p:cNvSpPr/>
            <p:nvPr/>
          </p:nvSpPr>
          <p:spPr>
            <a:xfrm>
              <a:off x="1502858" y="2975453"/>
              <a:ext cx="44700" cy="119366"/>
            </a:xfrm>
            <a:custGeom>
              <a:avLst/>
              <a:gdLst/>
              <a:ahLst/>
              <a:cxnLst/>
              <a:rect l="l" t="t" r="r" b="b"/>
              <a:pathLst>
                <a:path w="358" h="956" extrusionOk="0">
                  <a:moveTo>
                    <a:pt x="357" y="1"/>
                  </a:moveTo>
                  <a:lnTo>
                    <a:pt x="0" y="207"/>
                  </a:lnTo>
                  <a:lnTo>
                    <a:pt x="0" y="955"/>
                  </a:lnTo>
                  <a:lnTo>
                    <a:pt x="357" y="749"/>
                  </a:lnTo>
                  <a:lnTo>
                    <a:pt x="357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6857;p51"/>
            <p:cNvSpPr/>
            <p:nvPr/>
          </p:nvSpPr>
          <p:spPr>
            <a:xfrm>
              <a:off x="1547433" y="2974579"/>
              <a:ext cx="1748" cy="95518"/>
            </a:xfrm>
            <a:custGeom>
              <a:avLst/>
              <a:gdLst/>
              <a:ahLst/>
              <a:cxnLst/>
              <a:rect l="l" t="t" r="r" b="b"/>
              <a:pathLst>
                <a:path w="14" h="765" extrusionOk="0">
                  <a:moveTo>
                    <a:pt x="13" y="1"/>
                  </a:moveTo>
                  <a:lnTo>
                    <a:pt x="0" y="8"/>
                  </a:lnTo>
                  <a:lnTo>
                    <a:pt x="0" y="756"/>
                  </a:lnTo>
                  <a:lnTo>
                    <a:pt x="13" y="765"/>
                  </a:lnTo>
                  <a:lnTo>
                    <a:pt x="1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6858;p51"/>
            <p:cNvSpPr/>
            <p:nvPr/>
          </p:nvSpPr>
          <p:spPr>
            <a:xfrm>
              <a:off x="1317441" y="3012786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1" y="1"/>
                  </a:moveTo>
                  <a:lnTo>
                    <a:pt x="1" y="382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6859;p51"/>
            <p:cNvSpPr/>
            <p:nvPr/>
          </p:nvSpPr>
          <p:spPr>
            <a:xfrm>
              <a:off x="1320188" y="3014409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0" y="1"/>
                  </a:moveTo>
                  <a:lnTo>
                    <a:pt x="0" y="357"/>
                  </a:lnTo>
                  <a:lnTo>
                    <a:pt x="238" y="494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6860;p51"/>
            <p:cNvSpPr/>
            <p:nvPr/>
          </p:nvSpPr>
          <p:spPr>
            <a:xfrm>
              <a:off x="1317441" y="3058984"/>
              <a:ext cx="32588" cy="20352"/>
            </a:xfrm>
            <a:custGeom>
              <a:avLst/>
              <a:gdLst/>
              <a:ahLst/>
              <a:cxnLst/>
              <a:rect l="l" t="t" r="r" b="b"/>
              <a:pathLst>
                <a:path w="261" h="163" extrusionOk="0">
                  <a:moveTo>
                    <a:pt x="22" y="0"/>
                  </a:moveTo>
                  <a:lnTo>
                    <a:pt x="1" y="12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6861;p51"/>
            <p:cNvSpPr/>
            <p:nvPr/>
          </p:nvSpPr>
          <p:spPr>
            <a:xfrm>
              <a:off x="1317441" y="3033388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1"/>
                  </a:moveTo>
                  <a:lnTo>
                    <a:pt x="1" y="26"/>
                  </a:lnTo>
                  <a:lnTo>
                    <a:pt x="260" y="175"/>
                  </a:lnTo>
                  <a:lnTo>
                    <a:pt x="260" y="14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6862;p51"/>
            <p:cNvSpPr/>
            <p:nvPr/>
          </p:nvSpPr>
          <p:spPr>
            <a:xfrm>
              <a:off x="1320188" y="3014409"/>
              <a:ext cx="29842" cy="26345"/>
            </a:xfrm>
            <a:custGeom>
              <a:avLst/>
              <a:gdLst/>
              <a:ahLst/>
              <a:cxnLst/>
              <a:rect l="l" t="t" r="r" b="b"/>
              <a:pathLst>
                <a:path w="239" h="211" extrusionOk="0">
                  <a:moveTo>
                    <a:pt x="0" y="1"/>
                  </a:moveTo>
                  <a:lnTo>
                    <a:pt x="0" y="75"/>
                  </a:lnTo>
                  <a:lnTo>
                    <a:pt x="238" y="211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6863;p51"/>
            <p:cNvSpPr/>
            <p:nvPr/>
          </p:nvSpPr>
          <p:spPr>
            <a:xfrm>
              <a:off x="1220924" y="2956974"/>
              <a:ext cx="32588" cy="66675"/>
            </a:xfrm>
            <a:custGeom>
              <a:avLst/>
              <a:gdLst/>
              <a:ahLst/>
              <a:cxnLst/>
              <a:rect l="l" t="t" r="r" b="b"/>
              <a:pathLst>
                <a:path w="261" h="534" extrusionOk="0">
                  <a:moveTo>
                    <a:pt x="1" y="1"/>
                  </a:moveTo>
                  <a:lnTo>
                    <a:pt x="1" y="384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6864;p51"/>
            <p:cNvSpPr/>
            <p:nvPr/>
          </p:nvSpPr>
          <p:spPr>
            <a:xfrm>
              <a:off x="1223671" y="2958722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0" y="0"/>
                  </a:moveTo>
                  <a:lnTo>
                    <a:pt x="0" y="357"/>
                  </a:lnTo>
                  <a:lnTo>
                    <a:pt x="238" y="493"/>
                  </a:lnTo>
                  <a:lnTo>
                    <a:pt x="238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6865;p51"/>
            <p:cNvSpPr/>
            <p:nvPr/>
          </p:nvSpPr>
          <p:spPr>
            <a:xfrm>
              <a:off x="1220924" y="3003172"/>
              <a:ext cx="32588" cy="20477"/>
            </a:xfrm>
            <a:custGeom>
              <a:avLst/>
              <a:gdLst/>
              <a:ahLst/>
              <a:cxnLst/>
              <a:rect l="l" t="t" r="r" b="b"/>
              <a:pathLst>
                <a:path w="261" h="164" extrusionOk="0">
                  <a:moveTo>
                    <a:pt x="22" y="1"/>
                  </a:moveTo>
                  <a:lnTo>
                    <a:pt x="1" y="14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6866;p51"/>
            <p:cNvSpPr/>
            <p:nvPr/>
          </p:nvSpPr>
          <p:spPr>
            <a:xfrm>
              <a:off x="1220924" y="2977701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0"/>
                  </a:moveTo>
                  <a:lnTo>
                    <a:pt x="1" y="26"/>
                  </a:lnTo>
                  <a:lnTo>
                    <a:pt x="260" y="174"/>
                  </a:lnTo>
                  <a:lnTo>
                    <a:pt x="260" y="15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6867;p51"/>
            <p:cNvSpPr/>
            <p:nvPr/>
          </p:nvSpPr>
          <p:spPr>
            <a:xfrm>
              <a:off x="1223671" y="2958722"/>
              <a:ext cx="29842" cy="25971"/>
            </a:xfrm>
            <a:custGeom>
              <a:avLst/>
              <a:gdLst/>
              <a:ahLst/>
              <a:cxnLst/>
              <a:rect l="l" t="t" r="r" b="b"/>
              <a:pathLst>
                <a:path w="239" h="208" extrusionOk="0">
                  <a:moveTo>
                    <a:pt x="0" y="0"/>
                  </a:moveTo>
                  <a:lnTo>
                    <a:pt x="0" y="71"/>
                  </a:lnTo>
                  <a:lnTo>
                    <a:pt x="238" y="207"/>
                  </a:lnTo>
                  <a:lnTo>
                    <a:pt x="238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6868;p51"/>
            <p:cNvSpPr/>
            <p:nvPr/>
          </p:nvSpPr>
          <p:spPr>
            <a:xfrm>
              <a:off x="2244401" y="2823748"/>
              <a:ext cx="661883" cy="398054"/>
            </a:xfrm>
            <a:custGeom>
              <a:avLst/>
              <a:gdLst/>
              <a:ahLst/>
              <a:cxnLst/>
              <a:rect l="l" t="t" r="r" b="b"/>
              <a:pathLst>
                <a:path w="5301" h="3188" extrusionOk="0">
                  <a:moveTo>
                    <a:pt x="2652" y="1"/>
                  </a:moveTo>
                  <a:lnTo>
                    <a:pt x="1" y="1531"/>
                  </a:lnTo>
                  <a:lnTo>
                    <a:pt x="1" y="1658"/>
                  </a:lnTo>
                  <a:lnTo>
                    <a:pt x="2652" y="3188"/>
                  </a:lnTo>
                  <a:lnTo>
                    <a:pt x="5301" y="1658"/>
                  </a:lnTo>
                  <a:lnTo>
                    <a:pt x="5301" y="1531"/>
                  </a:lnTo>
                  <a:lnTo>
                    <a:pt x="265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6869;p51"/>
            <p:cNvSpPr/>
            <p:nvPr/>
          </p:nvSpPr>
          <p:spPr>
            <a:xfrm>
              <a:off x="2244401" y="3014784"/>
              <a:ext cx="331129" cy="207018"/>
            </a:xfrm>
            <a:custGeom>
              <a:avLst/>
              <a:gdLst/>
              <a:ahLst/>
              <a:cxnLst/>
              <a:rect l="l" t="t" r="r" b="b"/>
              <a:pathLst>
                <a:path w="2652" h="1658" extrusionOk="0">
                  <a:moveTo>
                    <a:pt x="1" y="1"/>
                  </a:moveTo>
                  <a:lnTo>
                    <a:pt x="1" y="128"/>
                  </a:lnTo>
                  <a:lnTo>
                    <a:pt x="2652" y="1658"/>
                  </a:lnTo>
                  <a:lnTo>
                    <a:pt x="2652" y="153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6870;p51"/>
            <p:cNvSpPr/>
            <p:nvPr/>
          </p:nvSpPr>
          <p:spPr>
            <a:xfrm>
              <a:off x="2575405" y="3014784"/>
              <a:ext cx="330879" cy="207018"/>
            </a:xfrm>
            <a:custGeom>
              <a:avLst/>
              <a:gdLst/>
              <a:ahLst/>
              <a:cxnLst/>
              <a:rect l="l" t="t" r="r" b="b"/>
              <a:pathLst>
                <a:path w="2650" h="1658" extrusionOk="0">
                  <a:moveTo>
                    <a:pt x="2650" y="1"/>
                  </a:moveTo>
                  <a:lnTo>
                    <a:pt x="1" y="1530"/>
                  </a:lnTo>
                  <a:lnTo>
                    <a:pt x="1" y="1658"/>
                  </a:lnTo>
                  <a:lnTo>
                    <a:pt x="2650" y="128"/>
                  </a:lnTo>
                  <a:lnTo>
                    <a:pt x="265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6871;p51"/>
            <p:cNvSpPr/>
            <p:nvPr/>
          </p:nvSpPr>
          <p:spPr>
            <a:xfrm>
              <a:off x="2863082" y="2956100"/>
              <a:ext cx="15358" cy="27095"/>
            </a:xfrm>
            <a:custGeom>
              <a:avLst/>
              <a:gdLst/>
              <a:ahLst/>
              <a:cxnLst/>
              <a:rect l="l" t="t" r="r" b="b"/>
              <a:pathLst>
                <a:path w="123" h="217" extrusionOk="0">
                  <a:moveTo>
                    <a:pt x="105" y="1"/>
                  </a:moveTo>
                  <a:lnTo>
                    <a:pt x="1" y="208"/>
                  </a:lnTo>
                  <a:lnTo>
                    <a:pt x="18" y="217"/>
                  </a:lnTo>
                  <a:lnTo>
                    <a:pt x="123" y="9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6872;p51"/>
            <p:cNvSpPr/>
            <p:nvPr/>
          </p:nvSpPr>
          <p:spPr>
            <a:xfrm>
              <a:off x="2851221" y="2954102"/>
              <a:ext cx="14858" cy="22100"/>
            </a:xfrm>
            <a:custGeom>
              <a:avLst/>
              <a:gdLst/>
              <a:ahLst/>
              <a:cxnLst/>
              <a:rect l="l" t="t" r="r" b="b"/>
              <a:pathLst>
                <a:path w="119" h="177" extrusionOk="0">
                  <a:moveTo>
                    <a:pt x="16" y="1"/>
                  </a:moveTo>
                  <a:lnTo>
                    <a:pt x="0" y="11"/>
                  </a:lnTo>
                  <a:lnTo>
                    <a:pt x="103" y="176"/>
                  </a:lnTo>
                  <a:lnTo>
                    <a:pt x="119" y="166"/>
                  </a:lnTo>
                  <a:lnTo>
                    <a:pt x="16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6873;p51"/>
            <p:cNvSpPr/>
            <p:nvPr/>
          </p:nvSpPr>
          <p:spPr>
            <a:xfrm>
              <a:off x="2863831" y="2953353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2" y="504"/>
                    <a:pt x="5" y="506"/>
                  </a:cubicBezTo>
                  <a:cubicBezTo>
                    <a:pt x="9" y="507"/>
                    <a:pt x="13" y="508"/>
                    <a:pt x="17" y="508"/>
                  </a:cubicBezTo>
                  <a:cubicBezTo>
                    <a:pt x="21" y="508"/>
                    <a:pt x="25" y="507"/>
                    <a:pt x="28" y="506"/>
                  </a:cubicBezTo>
                  <a:cubicBezTo>
                    <a:pt x="31" y="504"/>
                    <a:pt x="32" y="501"/>
                    <a:pt x="32" y="498"/>
                  </a:cubicBezTo>
                  <a:lnTo>
                    <a:pt x="3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6874;p51"/>
            <p:cNvSpPr/>
            <p:nvPr/>
          </p:nvSpPr>
          <p:spPr>
            <a:xfrm>
              <a:off x="2847350" y="2905282"/>
              <a:ext cx="67549" cy="57935"/>
            </a:xfrm>
            <a:custGeom>
              <a:avLst/>
              <a:gdLst/>
              <a:ahLst/>
              <a:cxnLst/>
              <a:rect l="l" t="t" r="r" b="b"/>
              <a:pathLst>
                <a:path w="541" h="464" extrusionOk="0">
                  <a:moveTo>
                    <a:pt x="309" y="0"/>
                  </a:moveTo>
                  <a:cubicBezTo>
                    <a:pt x="104" y="0"/>
                    <a:pt x="1" y="250"/>
                    <a:pt x="146" y="395"/>
                  </a:cubicBezTo>
                  <a:cubicBezTo>
                    <a:pt x="193" y="442"/>
                    <a:pt x="251" y="463"/>
                    <a:pt x="308" y="463"/>
                  </a:cubicBezTo>
                  <a:cubicBezTo>
                    <a:pt x="427" y="463"/>
                    <a:pt x="540" y="371"/>
                    <a:pt x="540" y="232"/>
                  </a:cubicBezTo>
                  <a:cubicBezTo>
                    <a:pt x="540" y="105"/>
                    <a:pt x="437" y="0"/>
                    <a:pt x="30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6875;p51"/>
            <p:cNvSpPr/>
            <p:nvPr/>
          </p:nvSpPr>
          <p:spPr>
            <a:xfrm>
              <a:off x="2854092" y="2905407"/>
              <a:ext cx="54189" cy="57810"/>
            </a:xfrm>
            <a:custGeom>
              <a:avLst/>
              <a:gdLst/>
              <a:ahLst/>
              <a:cxnLst/>
              <a:rect l="l" t="t" r="r" b="b"/>
              <a:pathLst>
                <a:path w="434" h="463" extrusionOk="0">
                  <a:moveTo>
                    <a:pt x="256" y="0"/>
                  </a:moveTo>
                  <a:cubicBezTo>
                    <a:pt x="120" y="0"/>
                    <a:pt x="1" y="123"/>
                    <a:pt x="28" y="273"/>
                  </a:cubicBezTo>
                  <a:cubicBezTo>
                    <a:pt x="50" y="393"/>
                    <a:pt x="152" y="462"/>
                    <a:pt x="257" y="462"/>
                  </a:cubicBezTo>
                  <a:cubicBezTo>
                    <a:pt x="321" y="462"/>
                    <a:pt x="386" y="436"/>
                    <a:pt x="434" y="378"/>
                  </a:cubicBezTo>
                  <a:lnTo>
                    <a:pt x="434" y="378"/>
                  </a:lnTo>
                  <a:cubicBezTo>
                    <a:pt x="428" y="379"/>
                    <a:pt x="422" y="380"/>
                    <a:pt x="416" y="380"/>
                  </a:cubicBezTo>
                  <a:cubicBezTo>
                    <a:pt x="354" y="380"/>
                    <a:pt x="292" y="283"/>
                    <a:pt x="328" y="173"/>
                  </a:cubicBezTo>
                  <a:cubicBezTo>
                    <a:pt x="358" y="79"/>
                    <a:pt x="389" y="43"/>
                    <a:pt x="370" y="31"/>
                  </a:cubicBezTo>
                  <a:cubicBezTo>
                    <a:pt x="333" y="10"/>
                    <a:pt x="294" y="0"/>
                    <a:pt x="256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6876;p51"/>
            <p:cNvSpPr/>
            <p:nvPr/>
          </p:nvSpPr>
          <p:spPr>
            <a:xfrm>
              <a:off x="2813138" y="2921888"/>
              <a:ext cx="47697" cy="40954"/>
            </a:xfrm>
            <a:custGeom>
              <a:avLst/>
              <a:gdLst/>
              <a:ahLst/>
              <a:cxnLst/>
              <a:rect l="l" t="t" r="r" b="b"/>
              <a:pathLst>
                <a:path w="382" h="328" extrusionOk="0">
                  <a:moveTo>
                    <a:pt x="220" y="1"/>
                  </a:moveTo>
                  <a:cubicBezTo>
                    <a:pt x="73" y="1"/>
                    <a:pt x="1" y="176"/>
                    <a:pt x="104" y="279"/>
                  </a:cubicBezTo>
                  <a:cubicBezTo>
                    <a:pt x="137" y="312"/>
                    <a:pt x="178" y="327"/>
                    <a:pt x="218" y="327"/>
                  </a:cubicBezTo>
                  <a:cubicBezTo>
                    <a:pt x="302" y="327"/>
                    <a:pt x="382" y="263"/>
                    <a:pt x="382" y="165"/>
                  </a:cubicBezTo>
                  <a:cubicBezTo>
                    <a:pt x="382" y="73"/>
                    <a:pt x="309" y="1"/>
                    <a:pt x="220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6877;p51"/>
            <p:cNvSpPr/>
            <p:nvPr/>
          </p:nvSpPr>
          <p:spPr>
            <a:xfrm>
              <a:off x="2822877" y="2922138"/>
              <a:ext cx="43451" cy="40704"/>
            </a:xfrm>
            <a:custGeom>
              <a:avLst/>
              <a:gdLst/>
              <a:ahLst/>
              <a:cxnLst/>
              <a:rect l="l" t="t" r="r" b="b"/>
              <a:pathLst>
                <a:path w="348" h="326" extrusionOk="0">
                  <a:moveTo>
                    <a:pt x="144" y="0"/>
                  </a:moveTo>
                  <a:cubicBezTo>
                    <a:pt x="143" y="0"/>
                    <a:pt x="142" y="0"/>
                    <a:pt x="142" y="0"/>
                  </a:cubicBezTo>
                  <a:cubicBezTo>
                    <a:pt x="108" y="0"/>
                    <a:pt x="75" y="10"/>
                    <a:pt x="47" y="31"/>
                  </a:cubicBezTo>
                  <a:cubicBezTo>
                    <a:pt x="43" y="129"/>
                    <a:pt x="127" y="226"/>
                    <a:pt x="102" y="258"/>
                  </a:cubicBezTo>
                  <a:cubicBezTo>
                    <a:pt x="94" y="271"/>
                    <a:pt x="80" y="276"/>
                    <a:pt x="66" y="276"/>
                  </a:cubicBezTo>
                  <a:cubicBezTo>
                    <a:pt x="41" y="276"/>
                    <a:pt x="14" y="261"/>
                    <a:pt x="1" y="244"/>
                  </a:cubicBezTo>
                  <a:lnTo>
                    <a:pt x="1" y="244"/>
                  </a:lnTo>
                  <a:cubicBezTo>
                    <a:pt x="32" y="298"/>
                    <a:pt x="88" y="326"/>
                    <a:pt x="143" y="326"/>
                  </a:cubicBezTo>
                  <a:cubicBezTo>
                    <a:pt x="198" y="326"/>
                    <a:pt x="253" y="299"/>
                    <a:pt x="284" y="244"/>
                  </a:cubicBezTo>
                  <a:cubicBezTo>
                    <a:pt x="347" y="136"/>
                    <a:pt x="269" y="0"/>
                    <a:pt x="144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6878;p51"/>
            <p:cNvSpPr/>
            <p:nvPr/>
          </p:nvSpPr>
          <p:spPr>
            <a:xfrm>
              <a:off x="2828746" y="2883182"/>
              <a:ext cx="74292" cy="74541"/>
            </a:xfrm>
            <a:custGeom>
              <a:avLst/>
              <a:gdLst/>
              <a:ahLst/>
              <a:cxnLst/>
              <a:rect l="l" t="t" r="r" b="b"/>
              <a:pathLst>
                <a:path w="595" h="597" extrusionOk="0">
                  <a:moveTo>
                    <a:pt x="298" y="0"/>
                  </a:moveTo>
                  <a:cubicBezTo>
                    <a:pt x="134" y="0"/>
                    <a:pt x="0" y="134"/>
                    <a:pt x="0" y="299"/>
                  </a:cubicBezTo>
                  <a:cubicBezTo>
                    <a:pt x="0" y="463"/>
                    <a:pt x="134" y="596"/>
                    <a:pt x="298" y="596"/>
                  </a:cubicBezTo>
                  <a:cubicBezTo>
                    <a:pt x="461" y="596"/>
                    <a:pt x="595" y="463"/>
                    <a:pt x="595" y="299"/>
                  </a:cubicBezTo>
                  <a:cubicBezTo>
                    <a:pt x="595" y="134"/>
                    <a:pt x="461" y="0"/>
                    <a:pt x="29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6879;p51"/>
            <p:cNvSpPr/>
            <p:nvPr/>
          </p:nvSpPr>
          <p:spPr>
            <a:xfrm>
              <a:off x="2822003" y="2888051"/>
              <a:ext cx="80160" cy="69672"/>
            </a:xfrm>
            <a:custGeom>
              <a:avLst/>
              <a:gdLst/>
              <a:ahLst/>
              <a:cxnLst/>
              <a:rect l="l" t="t" r="r" b="b"/>
              <a:pathLst>
                <a:path w="642" h="558" extrusionOk="0">
                  <a:moveTo>
                    <a:pt x="205" y="0"/>
                  </a:moveTo>
                  <a:cubicBezTo>
                    <a:pt x="18" y="106"/>
                    <a:pt x="1" y="369"/>
                    <a:pt x="173" y="498"/>
                  </a:cubicBezTo>
                  <a:cubicBezTo>
                    <a:pt x="228" y="539"/>
                    <a:pt x="290" y="558"/>
                    <a:pt x="351" y="558"/>
                  </a:cubicBezTo>
                  <a:cubicBezTo>
                    <a:pt x="482" y="558"/>
                    <a:pt x="608" y="471"/>
                    <a:pt x="642" y="328"/>
                  </a:cubicBezTo>
                  <a:lnTo>
                    <a:pt x="642" y="328"/>
                  </a:lnTo>
                  <a:cubicBezTo>
                    <a:pt x="585" y="388"/>
                    <a:pt x="507" y="421"/>
                    <a:pt x="425" y="421"/>
                  </a:cubicBezTo>
                  <a:cubicBezTo>
                    <a:pt x="402" y="427"/>
                    <a:pt x="380" y="430"/>
                    <a:pt x="358" y="430"/>
                  </a:cubicBezTo>
                  <a:cubicBezTo>
                    <a:pt x="147" y="430"/>
                    <a:pt x="26" y="153"/>
                    <a:pt x="205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6880;p51"/>
            <p:cNvSpPr/>
            <p:nvPr/>
          </p:nvSpPr>
          <p:spPr>
            <a:xfrm>
              <a:off x="2283233" y="2954851"/>
              <a:ext cx="15233" cy="26970"/>
            </a:xfrm>
            <a:custGeom>
              <a:avLst/>
              <a:gdLst/>
              <a:ahLst/>
              <a:cxnLst/>
              <a:rect l="l" t="t" r="r" b="b"/>
              <a:pathLst>
                <a:path w="122" h="216" extrusionOk="0">
                  <a:moveTo>
                    <a:pt x="105" y="1"/>
                  </a:moveTo>
                  <a:lnTo>
                    <a:pt x="0" y="206"/>
                  </a:lnTo>
                  <a:lnTo>
                    <a:pt x="18" y="215"/>
                  </a:lnTo>
                  <a:lnTo>
                    <a:pt x="122" y="9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6881;p51"/>
            <p:cNvSpPr/>
            <p:nvPr/>
          </p:nvSpPr>
          <p:spPr>
            <a:xfrm>
              <a:off x="2271246" y="2952729"/>
              <a:ext cx="14983" cy="21975"/>
            </a:xfrm>
            <a:custGeom>
              <a:avLst/>
              <a:gdLst/>
              <a:ahLst/>
              <a:cxnLst/>
              <a:rect l="l" t="t" r="r" b="b"/>
              <a:pathLst>
                <a:path w="120" h="176" extrusionOk="0">
                  <a:moveTo>
                    <a:pt x="16" y="0"/>
                  </a:moveTo>
                  <a:lnTo>
                    <a:pt x="0" y="10"/>
                  </a:lnTo>
                  <a:lnTo>
                    <a:pt x="103" y="176"/>
                  </a:lnTo>
                  <a:lnTo>
                    <a:pt x="119" y="16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6882;p51"/>
            <p:cNvSpPr/>
            <p:nvPr/>
          </p:nvSpPr>
          <p:spPr>
            <a:xfrm>
              <a:off x="2283857" y="2952104"/>
              <a:ext cx="4120" cy="63429"/>
            </a:xfrm>
            <a:custGeom>
              <a:avLst/>
              <a:gdLst/>
              <a:ahLst/>
              <a:cxnLst/>
              <a:rect l="l" t="t" r="r" b="b"/>
              <a:pathLst>
                <a:path w="33" h="508" extrusionOk="0">
                  <a:moveTo>
                    <a:pt x="1" y="1"/>
                  </a:moveTo>
                  <a:lnTo>
                    <a:pt x="1" y="498"/>
                  </a:lnTo>
                  <a:cubicBezTo>
                    <a:pt x="1" y="501"/>
                    <a:pt x="4" y="503"/>
                    <a:pt x="5" y="504"/>
                  </a:cubicBezTo>
                  <a:cubicBezTo>
                    <a:pt x="9" y="506"/>
                    <a:pt x="13" y="507"/>
                    <a:pt x="17" y="507"/>
                  </a:cubicBezTo>
                  <a:cubicBezTo>
                    <a:pt x="21" y="507"/>
                    <a:pt x="25" y="506"/>
                    <a:pt x="29" y="504"/>
                  </a:cubicBezTo>
                  <a:cubicBezTo>
                    <a:pt x="31" y="503"/>
                    <a:pt x="33" y="501"/>
                    <a:pt x="33" y="498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6883;p51"/>
            <p:cNvSpPr/>
            <p:nvPr/>
          </p:nvSpPr>
          <p:spPr>
            <a:xfrm>
              <a:off x="2267500" y="2904033"/>
              <a:ext cx="67424" cy="57685"/>
            </a:xfrm>
            <a:custGeom>
              <a:avLst/>
              <a:gdLst/>
              <a:ahLst/>
              <a:cxnLst/>
              <a:rect l="l" t="t" r="r" b="b"/>
              <a:pathLst>
                <a:path w="540" h="462" extrusionOk="0">
                  <a:moveTo>
                    <a:pt x="309" y="0"/>
                  </a:moveTo>
                  <a:cubicBezTo>
                    <a:pt x="103" y="0"/>
                    <a:pt x="0" y="248"/>
                    <a:pt x="145" y="393"/>
                  </a:cubicBezTo>
                  <a:cubicBezTo>
                    <a:pt x="193" y="441"/>
                    <a:pt x="251" y="462"/>
                    <a:pt x="308" y="462"/>
                  </a:cubicBezTo>
                  <a:cubicBezTo>
                    <a:pt x="426" y="462"/>
                    <a:pt x="539" y="370"/>
                    <a:pt x="539" y="231"/>
                  </a:cubicBezTo>
                  <a:cubicBezTo>
                    <a:pt x="539" y="103"/>
                    <a:pt x="437" y="0"/>
                    <a:pt x="309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6884;p51"/>
            <p:cNvSpPr/>
            <p:nvPr/>
          </p:nvSpPr>
          <p:spPr>
            <a:xfrm>
              <a:off x="2274118" y="2903908"/>
              <a:ext cx="54314" cy="57810"/>
            </a:xfrm>
            <a:custGeom>
              <a:avLst/>
              <a:gdLst/>
              <a:ahLst/>
              <a:cxnLst/>
              <a:rect l="l" t="t" r="r" b="b"/>
              <a:pathLst>
                <a:path w="435" h="463" extrusionOk="0">
                  <a:moveTo>
                    <a:pt x="257" y="0"/>
                  </a:moveTo>
                  <a:cubicBezTo>
                    <a:pt x="121" y="0"/>
                    <a:pt x="1" y="123"/>
                    <a:pt x="28" y="274"/>
                  </a:cubicBezTo>
                  <a:cubicBezTo>
                    <a:pt x="51" y="393"/>
                    <a:pt x="153" y="463"/>
                    <a:pt x="257" y="463"/>
                  </a:cubicBezTo>
                  <a:cubicBezTo>
                    <a:pt x="322" y="463"/>
                    <a:pt x="387" y="436"/>
                    <a:pt x="434" y="378"/>
                  </a:cubicBezTo>
                  <a:lnTo>
                    <a:pt x="434" y="378"/>
                  </a:lnTo>
                  <a:cubicBezTo>
                    <a:pt x="429" y="380"/>
                    <a:pt x="423" y="381"/>
                    <a:pt x="417" y="381"/>
                  </a:cubicBezTo>
                  <a:cubicBezTo>
                    <a:pt x="354" y="381"/>
                    <a:pt x="293" y="284"/>
                    <a:pt x="328" y="172"/>
                  </a:cubicBezTo>
                  <a:cubicBezTo>
                    <a:pt x="359" y="79"/>
                    <a:pt x="389" y="42"/>
                    <a:pt x="370" y="30"/>
                  </a:cubicBezTo>
                  <a:cubicBezTo>
                    <a:pt x="333" y="9"/>
                    <a:pt x="295" y="0"/>
                    <a:pt x="257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6885;p51"/>
            <p:cNvSpPr/>
            <p:nvPr/>
          </p:nvSpPr>
          <p:spPr>
            <a:xfrm>
              <a:off x="2233289" y="2920640"/>
              <a:ext cx="47697" cy="40704"/>
            </a:xfrm>
            <a:custGeom>
              <a:avLst/>
              <a:gdLst/>
              <a:ahLst/>
              <a:cxnLst/>
              <a:rect l="l" t="t" r="r" b="b"/>
              <a:pathLst>
                <a:path w="382" h="326" extrusionOk="0">
                  <a:moveTo>
                    <a:pt x="217" y="1"/>
                  </a:moveTo>
                  <a:cubicBezTo>
                    <a:pt x="73" y="1"/>
                    <a:pt x="0" y="175"/>
                    <a:pt x="103" y="277"/>
                  </a:cubicBezTo>
                  <a:cubicBezTo>
                    <a:pt x="136" y="311"/>
                    <a:pt x="177" y="326"/>
                    <a:pt x="217" y="326"/>
                  </a:cubicBezTo>
                  <a:cubicBezTo>
                    <a:pt x="301" y="326"/>
                    <a:pt x="381" y="261"/>
                    <a:pt x="381" y="163"/>
                  </a:cubicBezTo>
                  <a:cubicBezTo>
                    <a:pt x="381" y="73"/>
                    <a:pt x="309" y="1"/>
                    <a:pt x="219" y="1"/>
                  </a:cubicBezTo>
                  <a:cubicBezTo>
                    <a:pt x="218" y="1"/>
                    <a:pt x="218" y="1"/>
                    <a:pt x="217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6886;p51"/>
            <p:cNvSpPr/>
            <p:nvPr/>
          </p:nvSpPr>
          <p:spPr>
            <a:xfrm>
              <a:off x="2243028" y="2920640"/>
              <a:ext cx="43326" cy="40829"/>
            </a:xfrm>
            <a:custGeom>
              <a:avLst/>
              <a:gdLst/>
              <a:ahLst/>
              <a:cxnLst/>
              <a:rect l="l" t="t" r="r" b="b"/>
              <a:pathLst>
                <a:path w="347" h="327" extrusionOk="0">
                  <a:moveTo>
                    <a:pt x="143" y="0"/>
                  </a:moveTo>
                  <a:cubicBezTo>
                    <a:pt x="142" y="0"/>
                    <a:pt x="142" y="1"/>
                    <a:pt x="141" y="1"/>
                  </a:cubicBezTo>
                  <a:cubicBezTo>
                    <a:pt x="108" y="1"/>
                    <a:pt x="74" y="11"/>
                    <a:pt x="47" y="31"/>
                  </a:cubicBezTo>
                  <a:cubicBezTo>
                    <a:pt x="42" y="130"/>
                    <a:pt x="126" y="227"/>
                    <a:pt x="103" y="260"/>
                  </a:cubicBezTo>
                  <a:cubicBezTo>
                    <a:pt x="94" y="272"/>
                    <a:pt x="81" y="276"/>
                    <a:pt x="67" y="276"/>
                  </a:cubicBezTo>
                  <a:cubicBezTo>
                    <a:pt x="42" y="276"/>
                    <a:pt x="13" y="262"/>
                    <a:pt x="0" y="244"/>
                  </a:cubicBezTo>
                  <a:lnTo>
                    <a:pt x="0" y="244"/>
                  </a:lnTo>
                  <a:cubicBezTo>
                    <a:pt x="32" y="299"/>
                    <a:pt x="87" y="327"/>
                    <a:pt x="142" y="327"/>
                  </a:cubicBezTo>
                  <a:cubicBezTo>
                    <a:pt x="197" y="327"/>
                    <a:pt x="252" y="300"/>
                    <a:pt x="283" y="246"/>
                  </a:cubicBezTo>
                  <a:cubicBezTo>
                    <a:pt x="347" y="136"/>
                    <a:pt x="268" y="0"/>
                    <a:pt x="14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6887;p51"/>
            <p:cNvSpPr/>
            <p:nvPr/>
          </p:nvSpPr>
          <p:spPr>
            <a:xfrm>
              <a:off x="2248771" y="2881933"/>
              <a:ext cx="74541" cy="74541"/>
            </a:xfrm>
            <a:custGeom>
              <a:avLst/>
              <a:gdLst/>
              <a:ahLst/>
              <a:cxnLst/>
              <a:rect l="l" t="t" r="r" b="b"/>
              <a:pathLst>
                <a:path w="597" h="597" extrusionOk="0">
                  <a:moveTo>
                    <a:pt x="298" y="0"/>
                  </a:moveTo>
                  <a:cubicBezTo>
                    <a:pt x="134" y="0"/>
                    <a:pt x="1" y="134"/>
                    <a:pt x="1" y="297"/>
                  </a:cubicBezTo>
                  <a:cubicBezTo>
                    <a:pt x="1" y="463"/>
                    <a:pt x="134" y="596"/>
                    <a:pt x="298" y="596"/>
                  </a:cubicBezTo>
                  <a:cubicBezTo>
                    <a:pt x="463" y="596"/>
                    <a:pt x="597" y="463"/>
                    <a:pt x="597" y="297"/>
                  </a:cubicBezTo>
                  <a:cubicBezTo>
                    <a:pt x="597" y="134"/>
                    <a:pt x="463" y="0"/>
                    <a:pt x="29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6888;p51"/>
            <p:cNvSpPr/>
            <p:nvPr/>
          </p:nvSpPr>
          <p:spPr>
            <a:xfrm>
              <a:off x="2242154" y="2886803"/>
              <a:ext cx="80035" cy="69672"/>
            </a:xfrm>
            <a:custGeom>
              <a:avLst/>
              <a:gdLst/>
              <a:ahLst/>
              <a:cxnLst/>
              <a:rect l="l" t="t" r="r" b="b"/>
              <a:pathLst>
                <a:path w="641" h="558" extrusionOk="0">
                  <a:moveTo>
                    <a:pt x="204" y="0"/>
                  </a:moveTo>
                  <a:cubicBezTo>
                    <a:pt x="17" y="105"/>
                    <a:pt x="0" y="369"/>
                    <a:pt x="173" y="498"/>
                  </a:cubicBezTo>
                  <a:cubicBezTo>
                    <a:pt x="227" y="539"/>
                    <a:pt x="288" y="557"/>
                    <a:pt x="349" y="557"/>
                  </a:cubicBezTo>
                  <a:cubicBezTo>
                    <a:pt x="481" y="557"/>
                    <a:pt x="607" y="469"/>
                    <a:pt x="641" y="327"/>
                  </a:cubicBezTo>
                  <a:lnTo>
                    <a:pt x="641" y="327"/>
                  </a:lnTo>
                  <a:cubicBezTo>
                    <a:pt x="584" y="386"/>
                    <a:pt x="506" y="419"/>
                    <a:pt x="425" y="419"/>
                  </a:cubicBezTo>
                  <a:cubicBezTo>
                    <a:pt x="402" y="426"/>
                    <a:pt x="379" y="428"/>
                    <a:pt x="358" y="428"/>
                  </a:cubicBezTo>
                  <a:cubicBezTo>
                    <a:pt x="146" y="428"/>
                    <a:pt x="26" y="152"/>
                    <a:pt x="204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6889;p51"/>
            <p:cNvSpPr/>
            <p:nvPr/>
          </p:nvSpPr>
          <p:spPr>
            <a:xfrm>
              <a:off x="2642080" y="2740717"/>
              <a:ext cx="27844" cy="48196"/>
            </a:xfrm>
            <a:custGeom>
              <a:avLst/>
              <a:gdLst/>
              <a:ahLst/>
              <a:cxnLst/>
              <a:rect l="l" t="t" r="r" b="b"/>
              <a:pathLst>
                <a:path w="223" h="386" extrusionOk="0">
                  <a:moveTo>
                    <a:pt x="0" y="0"/>
                  </a:moveTo>
                  <a:lnTo>
                    <a:pt x="0" y="257"/>
                  </a:lnTo>
                  <a:lnTo>
                    <a:pt x="222" y="386"/>
                  </a:lnTo>
                  <a:lnTo>
                    <a:pt x="222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6890;p51"/>
            <p:cNvSpPr/>
            <p:nvPr/>
          </p:nvSpPr>
          <p:spPr>
            <a:xfrm>
              <a:off x="2669799" y="2740717"/>
              <a:ext cx="27969" cy="64178"/>
            </a:xfrm>
            <a:custGeom>
              <a:avLst/>
              <a:gdLst/>
              <a:ahLst/>
              <a:cxnLst/>
              <a:rect l="l" t="t" r="r" b="b"/>
              <a:pathLst>
                <a:path w="224" h="514" extrusionOk="0">
                  <a:moveTo>
                    <a:pt x="223" y="0"/>
                  </a:moveTo>
                  <a:lnTo>
                    <a:pt x="0" y="129"/>
                  </a:lnTo>
                  <a:lnTo>
                    <a:pt x="0" y="386"/>
                  </a:lnTo>
                  <a:lnTo>
                    <a:pt x="223" y="513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6891;p51"/>
            <p:cNvSpPr/>
            <p:nvPr/>
          </p:nvSpPr>
          <p:spPr>
            <a:xfrm>
              <a:off x="2639208" y="2713372"/>
              <a:ext cx="61306" cy="43576"/>
            </a:xfrm>
            <a:custGeom>
              <a:avLst/>
              <a:gdLst/>
              <a:ahLst/>
              <a:cxnLst/>
              <a:rect l="l" t="t" r="r" b="b"/>
              <a:pathLst>
                <a:path w="491" h="349" extrusionOk="0">
                  <a:moveTo>
                    <a:pt x="245" y="0"/>
                  </a:moveTo>
                  <a:lnTo>
                    <a:pt x="0" y="142"/>
                  </a:lnTo>
                  <a:lnTo>
                    <a:pt x="0" y="206"/>
                  </a:lnTo>
                  <a:lnTo>
                    <a:pt x="245" y="348"/>
                  </a:lnTo>
                  <a:lnTo>
                    <a:pt x="490" y="206"/>
                  </a:lnTo>
                  <a:lnTo>
                    <a:pt x="490" y="142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6892;p51"/>
            <p:cNvSpPr/>
            <p:nvPr/>
          </p:nvSpPr>
          <p:spPr>
            <a:xfrm>
              <a:off x="2639208" y="273110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0" y="0"/>
                  </a:moveTo>
                  <a:lnTo>
                    <a:pt x="0" y="64"/>
                  </a:lnTo>
                  <a:lnTo>
                    <a:pt x="245" y="206"/>
                  </a:lnTo>
                  <a:lnTo>
                    <a:pt x="245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6893;p51"/>
            <p:cNvSpPr/>
            <p:nvPr/>
          </p:nvSpPr>
          <p:spPr>
            <a:xfrm>
              <a:off x="2669799" y="2731103"/>
              <a:ext cx="30716" cy="25846"/>
            </a:xfrm>
            <a:custGeom>
              <a:avLst/>
              <a:gdLst/>
              <a:ahLst/>
              <a:cxnLst/>
              <a:rect l="l" t="t" r="r" b="b"/>
              <a:pathLst>
                <a:path w="246" h="207" extrusionOk="0">
                  <a:moveTo>
                    <a:pt x="245" y="0"/>
                  </a:moveTo>
                  <a:lnTo>
                    <a:pt x="0" y="141"/>
                  </a:lnTo>
                  <a:lnTo>
                    <a:pt x="0" y="206"/>
                  </a:lnTo>
                  <a:lnTo>
                    <a:pt x="245" y="64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6894;p51"/>
            <p:cNvSpPr/>
            <p:nvPr/>
          </p:nvSpPr>
          <p:spPr>
            <a:xfrm>
              <a:off x="2649447" y="2719366"/>
              <a:ext cx="40829" cy="23599"/>
            </a:xfrm>
            <a:custGeom>
              <a:avLst/>
              <a:gdLst/>
              <a:ahLst/>
              <a:cxnLst/>
              <a:rect l="l" t="t" r="r" b="b"/>
              <a:pathLst>
                <a:path w="327" h="189" extrusionOk="0">
                  <a:moveTo>
                    <a:pt x="163" y="0"/>
                  </a:moveTo>
                  <a:lnTo>
                    <a:pt x="1" y="94"/>
                  </a:lnTo>
                  <a:lnTo>
                    <a:pt x="163" y="189"/>
                  </a:lnTo>
                  <a:lnTo>
                    <a:pt x="327" y="94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6895;p51"/>
            <p:cNvSpPr/>
            <p:nvPr/>
          </p:nvSpPr>
          <p:spPr>
            <a:xfrm>
              <a:off x="2649447" y="2719366"/>
              <a:ext cx="20477" cy="23599"/>
            </a:xfrm>
            <a:custGeom>
              <a:avLst/>
              <a:gdLst/>
              <a:ahLst/>
              <a:cxnLst/>
              <a:rect l="l" t="t" r="r" b="b"/>
              <a:pathLst>
                <a:path w="164" h="189" extrusionOk="0">
                  <a:moveTo>
                    <a:pt x="163" y="0"/>
                  </a:moveTo>
                  <a:lnTo>
                    <a:pt x="1" y="94"/>
                  </a:lnTo>
                  <a:lnTo>
                    <a:pt x="163" y="189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6896;p51"/>
            <p:cNvSpPr/>
            <p:nvPr/>
          </p:nvSpPr>
          <p:spPr>
            <a:xfrm>
              <a:off x="2669799" y="2719366"/>
              <a:ext cx="20477" cy="23599"/>
            </a:xfrm>
            <a:custGeom>
              <a:avLst/>
              <a:gdLst/>
              <a:ahLst/>
              <a:cxnLst/>
              <a:rect l="l" t="t" r="r" b="b"/>
              <a:pathLst>
                <a:path w="164" h="189" extrusionOk="0">
                  <a:moveTo>
                    <a:pt x="0" y="0"/>
                  </a:moveTo>
                  <a:lnTo>
                    <a:pt x="0" y="189"/>
                  </a:lnTo>
                  <a:lnTo>
                    <a:pt x="16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6897;p51"/>
            <p:cNvSpPr/>
            <p:nvPr/>
          </p:nvSpPr>
          <p:spPr>
            <a:xfrm>
              <a:off x="2575405" y="2919141"/>
              <a:ext cx="82657" cy="191161"/>
            </a:xfrm>
            <a:custGeom>
              <a:avLst/>
              <a:gdLst/>
              <a:ahLst/>
              <a:cxnLst/>
              <a:rect l="l" t="t" r="r" b="b"/>
              <a:pathLst>
                <a:path w="662" h="1531" extrusionOk="0">
                  <a:moveTo>
                    <a:pt x="1" y="1"/>
                  </a:moveTo>
                  <a:lnTo>
                    <a:pt x="1" y="1149"/>
                  </a:lnTo>
                  <a:lnTo>
                    <a:pt x="662" y="1531"/>
                  </a:lnTo>
                  <a:lnTo>
                    <a:pt x="662" y="38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6898;p51"/>
            <p:cNvSpPr/>
            <p:nvPr/>
          </p:nvSpPr>
          <p:spPr>
            <a:xfrm>
              <a:off x="2575405" y="2919141"/>
              <a:ext cx="82657" cy="105007"/>
            </a:xfrm>
            <a:custGeom>
              <a:avLst/>
              <a:gdLst/>
              <a:ahLst/>
              <a:cxnLst/>
              <a:rect l="l" t="t" r="r" b="b"/>
              <a:pathLst>
                <a:path w="662" h="841" extrusionOk="0">
                  <a:moveTo>
                    <a:pt x="1" y="1"/>
                  </a:moveTo>
                  <a:lnTo>
                    <a:pt x="1" y="459"/>
                  </a:lnTo>
                  <a:lnTo>
                    <a:pt x="662" y="840"/>
                  </a:lnTo>
                  <a:lnTo>
                    <a:pt x="662" y="38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6899;p51"/>
            <p:cNvSpPr/>
            <p:nvPr/>
          </p:nvSpPr>
          <p:spPr>
            <a:xfrm>
              <a:off x="2657937" y="2823748"/>
              <a:ext cx="165689" cy="286554"/>
            </a:xfrm>
            <a:custGeom>
              <a:avLst/>
              <a:gdLst/>
              <a:ahLst/>
              <a:cxnLst/>
              <a:rect l="l" t="t" r="r" b="b"/>
              <a:pathLst>
                <a:path w="1327" h="2295" extrusionOk="0">
                  <a:moveTo>
                    <a:pt x="664" y="1"/>
                  </a:moveTo>
                  <a:lnTo>
                    <a:pt x="1" y="1148"/>
                  </a:lnTo>
                  <a:lnTo>
                    <a:pt x="1" y="2295"/>
                  </a:lnTo>
                  <a:lnTo>
                    <a:pt x="1326" y="1531"/>
                  </a:lnTo>
                  <a:lnTo>
                    <a:pt x="1326" y="384"/>
                  </a:lnTo>
                  <a:lnTo>
                    <a:pt x="664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6900;p51"/>
            <p:cNvSpPr/>
            <p:nvPr/>
          </p:nvSpPr>
          <p:spPr>
            <a:xfrm>
              <a:off x="2630468" y="2807891"/>
              <a:ext cx="110376" cy="191036"/>
            </a:xfrm>
            <a:custGeom>
              <a:avLst/>
              <a:gdLst/>
              <a:ahLst/>
              <a:cxnLst/>
              <a:rect l="l" t="t" r="r" b="b"/>
              <a:pathLst>
                <a:path w="884" h="1530" extrusionOk="0">
                  <a:moveTo>
                    <a:pt x="884" y="0"/>
                  </a:moveTo>
                  <a:lnTo>
                    <a:pt x="0" y="1530"/>
                  </a:lnTo>
                  <a:lnTo>
                    <a:pt x="112" y="1466"/>
                  </a:lnTo>
                  <a:lnTo>
                    <a:pt x="884" y="128"/>
                  </a:lnTo>
                  <a:lnTo>
                    <a:pt x="884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6901;p51"/>
            <p:cNvSpPr/>
            <p:nvPr/>
          </p:nvSpPr>
          <p:spPr>
            <a:xfrm>
              <a:off x="2575405" y="2712249"/>
              <a:ext cx="165440" cy="286679"/>
            </a:xfrm>
            <a:custGeom>
              <a:avLst/>
              <a:gdLst/>
              <a:ahLst/>
              <a:cxnLst/>
              <a:rect l="l" t="t" r="r" b="b"/>
              <a:pathLst>
                <a:path w="1325" h="2296" extrusionOk="0">
                  <a:moveTo>
                    <a:pt x="1" y="0"/>
                  </a:moveTo>
                  <a:lnTo>
                    <a:pt x="1" y="2041"/>
                  </a:lnTo>
                  <a:lnTo>
                    <a:pt x="441" y="2296"/>
                  </a:lnTo>
                  <a:lnTo>
                    <a:pt x="1325" y="76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6902;p51"/>
            <p:cNvSpPr/>
            <p:nvPr/>
          </p:nvSpPr>
          <p:spPr>
            <a:xfrm>
              <a:off x="2740719" y="2807891"/>
              <a:ext cx="110626" cy="71545"/>
            </a:xfrm>
            <a:custGeom>
              <a:avLst/>
              <a:gdLst/>
              <a:ahLst/>
              <a:cxnLst/>
              <a:rect l="l" t="t" r="r" b="b"/>
              <a:pathLst>
                <a:path w="886" h="573" extrusionOk="0">
                  <a:moveTo>
                    <a:pt x="1" y="0"/>
                  </a:moveTo>
                  <a:lnTo>
                    <a:pt x="1" y="128"/>
                  </a:lnTo>
                  <a:lnTo>
                    <a:pt x="775" y="573"/>
                  </a:lnTo>
                  <a:lnTo>
                    <a:pt x="885" y="5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6903;p51"/>
            <p:cNvSpPr/>
            <p:nvPr/>
          </p:nvSpPr>
          <p:spPr>
            <a:xfrm>
              <a:off x="2775306" y="2931502"/>
              <a:ext cx="32588" cy="66426"/>
            </a:xfrm>
            <a:custGeom>
              <a:avLst/>
              <a:gdLst/>
              <a:ahLst/>
              <a:cxnLst/>
              <a:rect l="l" t="t" r="r" b="b"/>
              <a:pathLst>
                <a:path w="261" h="532" extrusionOk="0">
                  <a:moveTo>
                    <a:pt x="260" y="1"/>
                  </a:moveTo>
                  <a:lnTo>
                    <a:pt x="0" y="150"/>
                  </a:lnTo>
                  <a:lnTo>
                    <a:pt x="0" y="531"/>
                  </a:lnTo>
                  <a:lnTo>
                    <a:pt x="260" y="383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6904;p51"/>
            <p:cNvSpPr/>
            <p:nvPr/>
          </p:nvSpPr>
          <p:spPr>
            <a:xfrm>
              <a:off x="2775306" y="2933126"/>
              <a:ext cx="29592" cy="61681"/>
            </a:xfrm>
            <a:custGeom>
              <a:avLst/>
              <a:gdLst/>
              <a:ahLst/>
              <a:cxnLst/>
              <a:rect l="l" t="t" r="r" b="b"/>
              <a:pathLst>
                <a:path w="237" h="494" extrusionOk="0">
                  <a:moveTo>
                    <a:pt x="237" y="1"/>
                  </a:moveTo>
                  <a:lnTo>
                    <a:pt x="0" y="137"/>
                  </a:lnTo>
                  <a:lnTo>
                    <a:pt x="0" y="494"/>
                  </a:lnTo>
                  <a:lnTo>
                    <a:pt x="237" y="357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6905;p51"/>
            <p:cNvSpPr/>
            <p:nvPr/>
          </p:nvSpPr>
          <p:spPr>
            <a:xfrm>
              <a:off x="2775306" y="2977701"/>
              <a:ext cx="32588" cy="20227"/>
            </a:xfrm>
            <a:custGeom>
              <a:avLst/>
              <a:gdLst/>
              <a:ahLst/>
              <a:cxnLst/>
              <a:rect l="l" t="t" r="r" b="b"/>
              <a:pathLst>
                <a:path w="261" h="162" extrusionOk="0">
                  <a:moveTo>
                    <a:pt x="237" y="0"/>
                  </a:moveTo>
                  <a:lnTo>
                    <a:pt x="0" y="137"/>
                  </a:lnTo>
                  <a:lnTo>
                    <a:pt x="0" y="161"/>
                  </a:lnTo>
                  <a:lnTo>
                    <a:pt x="260" y="13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6906;p51"/>
            <p:cNvSpPr/>
            <p:nvPr/>
          </p:nvSpPr>
          <p:spPr>
            <a:xfrm>
              <a:off x="2775306" y="2952104"/>
              <a:ext cx="32588" cy="22100"/>
            </a:xfrm>
            <a:custGeom>
              <a:avLst/>
              <a:gdLst/>
              <a:ahLst/>
              <a:cxnLst/>
              <a:rect l="l" t="t" r="r" b="b"/>
              <a:pathLst>
                <a:path w="261" h="177" extrusionOk="0">
                  <a:moveTo>
                    <a:pt x="260" y="1"/>
                  </a:moveTo>
                  <a:lnTo>
                    <a:pt x="0" y="150"/>
                  </a:lnTo>
                  <a:lnTo>
                    <a:pt x="0" y="176"/>
                  </a:lnTo>
                  <a:lnTo>
                    <a:pt x="260" y="2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6907;p51"/>
            <p:cNvSpPr/>
            <p:nvPr/>
          </p:nvSpPr>
          <p:spPr>
            <a:xfrm>
              <a:off x="2673545" y="2990187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260" y="0"/>
                  </a:moveTo>
                  <a:lnTo>
                    <a:pt x="1" y="150"/>
                  </a:lnTo>
                  <a:lnTo>
                    <a:pt x="1" y="533"/>
                  </a:lnTo>
                  <a:lnTo>
                    <a:pt x="260" y="38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6908;p51"/>
            <p:cNvSpPr/>
            <p:nvPr/>
          </p:nvSpPr>
          <p:spPr>
            <a:xfrm>
              <a:off x="2673545" y="2991810"/>
              <a:ext cx="29842" cy="61681"/>
            </a:xfrm>
            <a:custGeom>
              <a:avLst/>
              <a:gdLst/>
              <a:ahLst/>
              <a:cxnLst/>
              <a:rect l="l" t="t" r="r" b="b"/>
              <a:pathLst>
                <a:path w="239" h="494" extrusionOk="0">
                  <a:moveTo>
                    <a:pt x="238" y="0"/>
                  </a:moveTo>
                  <a:lnTo>
                    <a:pt x="1" y="137"/>
                  </a:lnTo>
                  <a:lnTo>
                    <a:pt x="1" y="493"/>
                  </a:lnTo>
                  <a:lnTo>
                    <a:pt x="238" y="357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6909;p51"/>
            <p:cNvSpPr/>
            <p:nvPr/>
          </p:nvSpPr>
          <p:spPr>
            <a:xfrm>
              <a:off x="2673545" y="3036385"/>
              <a:ext cx="32588" cy="20352"/>
            </a:xfrm>
            <a:custGeom>
              <a:avLst/>
              <a:gdLst/>
              <a:ahLst/>
              <a:cxnLst/>
              <a:rect l="l" t="t" r="r" b="b"/>
              <a:pathLst>
                <a:path w="261" h="163" extrusionOk="0">
                  <a:moveTo>
                    <a:pt x="238" y="0"/>
                  </a:moveTo>
                  <a:lnTo>
                    <a:pt x="1" y="136"/>
                  </a:lnTo>
                  <a:lnTo>
                    <a:pt x="1" y="163"/>
                  </a:lnTo>
                  <a:lnTo>
                    <a:pt x="260" y="13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6910;p51"/>
            <p:cNvSpPr/>
            <p:nvPr/>
          </p:nvSpPr>
          <p:spPr>
            <a:xfrm>
              <a:off x="2673545" y="3010788"/>
              <a:ext cx="32588" cy="22100"/>
            </a:xfrm>
            <a:custGeom>
              <a:avLst/>
              <a:gdLst/>
              <a:ahLst/>
              <a:cxnLst/>
              <a:rect l="l" t="t" r="r" b="b"/>
              <a:pathLst>
                <a:path w="261" h="177" extrusionOk="0">
                  <a:moveTo>
                    <a:pt x="260" y="1"/>
                  </a:moveTo>
                  <a:lnTo>
                    <a:pt x="1" y="150"/>
                  </a:lnTo>
                  <a:lnTo>
                    <a:pt x="1" y="176"/>
                  </a:lnTo>
                  <a:lnTo>
                    <a:pt x="260" y="2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6911;p51"/>
            <p:cNvSpPr/>
            <p:nvPr/>
          </p:nvSpPr>
          <p:spPr>
            <a:xfrm>
              <a:off x="2720118" y="2871570"/>
              <a:ext cx="41329" cy="59683"/>
            </a:xfrm>
            <a:custGeom>
              <a:avLst/>
              <a:gdLst/>
              <a:ahLst/>
              <a:cxnLst/>
              <a:rect l="l" t="t" r="r" b="b"/>
              <a:pathLst>
                <a:path w="331" h="478" extrusionOk="0">
                  <a:moveTo>
                    <a:pt x="331" y="1"/>
                  </a:moveTo>
                  <a:lnTo>
                    <a:pt x="0" y="191"/>
                  </a:lnTo>
                  <a:lnTo>
                    <a:pt x="0" y="478"/>
                  </a:lnTo>
                  <a:lnTo>
                    <a:pt x="331" y="286"/>
                  </a:lnTo>
                  <a:lnTo>
                    <a:pt x="3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6912;p51"/>
            <p:cNvSpPr/>
            <p:nvPr/>
          </p:nvSpPr>
          <p:spPr>
            <a:xfrm>
              <a:off x="2720118" y="2873068"/>
              <a:ext cx="38707" cy="54938"/>
            </a:xfrm>
            <a:custGeom>
              <a:avLst/>
              <a:gdLst/>
              <a:ahLst/>
              <a:cxnLst/>
              <a:rect l="l" t="t" r="r" b="b"/>
              <a:pathLst>
                <a:path w="310" h="440" extrusionOk="0">
                  <a:moveTo>
                    <a:pt x="309" y="0"/>
                  </a:moveTo>
                  <a:lnTo>
                    <a:pt x="0" y="179"/>
                  </a:lnTo>
                  <a:lnTo>
                    <a:pt x="0" y="440"/>
                  </a:lnTo>
                  <a:lnTo>
                    <a:pt x="309" y="263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6913;p51"/>
            <p:cNvSpPr/>
            <p:nvPr/>
          </p:nvSpPr>
          <p:spPr>
            <a:xfrm>
              <a:off x="2720118" y="2905781"/>
              <a:ext cx="41329" cy="25471"/>
            </a:xfrm>
            <a:custGeom>
              <a:avLst/>
              <a:gdLst/>
              <a:ahLst/>
              <a:cxnLst/>
              <a:rect l="l" t="t" r="r" b="b"/>
              <a:pathLst>
                <a:path w="331" h="204" extrusionOk="0">
                  <a:moveTo>
                    <a:pt x="309" y="1"/>
                  </a:moveTo>
                  <a:lnTo>
                    <a:pt x="0" y="178"/>
                  </a:lnTo>
                  <a:lnTo>
                    <a:pt x="0" y="204"/>
                  </a:lnTo>
                  <a:lnTo>
                    <a:pt x="331" y="12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6914;p51"/>
            <p:cNvSpPr/>
            <p:nvPr/>
          </p:nvSpPr>
          <p:spPr>
            <a:xfrm>
              <a:off x="2823502" y="2871570"/>
              <a:ext cx="13984" cy="7866"/>
            </a:xfrm>
            <a:custGeom>
              <a:avLst/>
              <a:gdLst/>
              <a:ahLst/>
              <a:cxnLst/>
              <a:rect l="l" t="t" r="r" b="b"/>
              <a:pathLst>
                <a:path w="112" h="63" extrusionOk="0">
                  <a:moveTo>
                    <a:pt x="0" y="1"/>
                  </a:moveTo>
                  <a:lnTo>
                    <a:pt x="0" y="63"/>
                  </a:lnTo>
                  <a:lnTo>
                    <a:pt x="112" y="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6915;p51"/>
            <p:cNvSpPr/>
            <p:nvPr/>
          </p:nvSpPr>
          <p:spPr>
            <a:xfrm>
              <a:off x="2717496" y="2953603"/>
              <a:ext cx="46323" cy="122363"/>
            </a:xfrm>
            <a:custGeom>
              <a:avLst/>
              <a:gdLst/>
              <a:ahLst/>
              <a:cxnLst/>
              <a:rect l="l" t="t" r="r" b="b"/>
              <a:pathLst>
                <a:path w="371" h="980" extrusionOk="0">
                  <a:moveTo>
                    <a:pt x="371" y="0"/>
                  </a:moveTo>
                  <a:lnTo>
                    <a:pt x="1" y="215"/>
                  </a:lnTo>
                  <a:lnTo>
                    <a:pt x="1" y="979"/>
                  </a:lnTo>
                  <a:lnTo>
                    <a:pt x="371" y="766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6916;p51"/>
            <p:cNvSpPr/>
            <p:nvPr/>
          </p:nvSpPr>
          <p:spPr>
            <a:xfrm>
              <a:off x="2717496" y="2954726"/>
              <a:ext cx="44700" cy="118992"/>
            </a:xfrm>
            <a:custGeom>
              <a:avLst/>
              <a:gdLst/>
              <a:ahLst/>
              <a:cxnLst/>
              <a:rect l="l" t="t" r="r" b="b"/>
              <a:pathLst>
                <a:path w="358" h="953" extrusionOk="0">
                  <a:moveTo>
                    <a:pt x="358" y="0"/>
                  </a:moveTo>
                  <a:lnTo>
                    <a:pt x="1" y="206"/>
                  </a:lnTo>
                  <a:lnTo>
                    <a:pt x="1" y="953"/>
                  </a:lnTo>
                  <a:lnTo>
                    <a:pt x="358" y="747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6917;p51"/>
            <p:cNvSpPr/>
            <p:nvPr/>
          </p:nvSpPr>
          <p:spPr>
            <a:xfrm>
              <a:off x="2762071" y="2953603"/>
              <a:ext cx="1748" cy="95768"/>
            </a:xfrm>
            <a:custGeom>
              <a:avLst/>
              <a:gdLst/>
              <a:ahLst/>
              <a:cxnLst/>
              <a:rect l="l" t="t" r="r" b="b"/>
              <a:pathLst>
                <a:path w="14" h="767" extrusionOk="0">
                  <a:moveTo>
                    <a:pt x="14" y="0"/>
                  </a:moveTo>
                  <a:lnTo>
                    <a:pt x="1" y="9"/>
                  </a:lnTo>
                  <a:lnTo>
                    <a:pt x="1" y="756"/>
                  </a:lnTo>
                  <a:lnTo>
                    <a:pt x="14" y="76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6918;p51"/>
            <p:cNvSpPr/>
            <p:nvPr/>
          </p:nvSpPr>
          <p:spPr>
            <a:xfrm>
              <a:off x="2492873" y="2919141"/>
              <a:ext cx="82657" cy="191161"/>
            </a:xfrm>
            <a:custGeom>
              <a:avLst/>
              <a:gdLst/>
              <a:ahLst/>
              <a:cxnLst/>
              <a:rect l="l" t="t" r="r" b="b"/>
              <a:pathLst>
                <a:path w="662" h="1531" extrusionOk="0">
                  <a:moveTo>
                    <a:pt x="662" y="1"/>
                  </a:moveTo>
                  <a:lnTo>
                    <a:pt x="0" y="384"/>
                  </a:lnTo>
                  <a:lnTo>
                    <a:pt x="0" y="1531"/>
                  </a:lnTo>
                  <a:lnTo>
                    <a:pt x="662" y="1149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6919;p51"/>
            <p:cNvSpPr/>
            <p:nvPr/>
          </p:nvSpPr>
          <p:spPr>
            <a:xfrm>
              <a:off x="2492873" y="2919141"/>
              <a:ext cx="82657" cy="105007"/>
            </a:xfrm>
            <a:custGeom>
              <a:avLst/>
              <a:gdLst/>
              <a:ahLst/>
              <a:cxnLst/>
              <a:rect l="l" t="t" r="r" b="b"/>
              <a:pathLst>
                <a:path w="662" h="841" extrusionOk="0">
                  <a:moveTo>
                    <a:pt x="662" y="1"/>
                  </a:moveTo>
                  <a:lnTo>
                    <a:pt x="0" y="384"/>
                  </a:lnTo>
                  <a:lnTo>
                    <a:pt x="0" y="840"/>
                  </a:lnTo>
                  <a:lnTo>
                    <a:pt x="662" y="459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6920;p51"/>
            <p:cNvSpPr/>
            <p:nvPr/>
          </p:nvSpPr>
          <p:spPr>
            <a:xfrm>
              <a:off x="2327183" y="2823748"/>
              <a:ext cx="165814" cy="286554"/>
            </a:xfrm>
            <a:custGeom>
              <a:avLst/>
              <a:gdLst/>
              <a:ahLst/>
              <a:cxnLst/>
              <a:rect l="l" t="t" r="r" b="b"/>
              <a:pathLst>
                <a:path w="1328" h="2295" extrusionOk="0">
                  <a:moveTo>
                    <a:pt x="665" y="1"/>
                  </a:moveTo>
                  <a:lnTo>
                    <a:pt x="1" y="384"/>
                  </a:lnTo>
                  <a:lnTo>
                    <a:pt x="1" y="1531"/>
                  </a:lnTo>
                  <a:lnTo>
                    <a:pt x="1327" y="2295"/>
                  </a:lnTo>
                  <a:lnTo>
                    <a:pt x="1327" y="1148"/>
                  </a:lnTo>
                  <a:lnTo>
                    <a:pt x="66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6921;p51"/>
            <p:cNvSpPr/>
            <p:nvPr/>
          </p:nvSpPr>
          <p:spPr>
            <a:xfrm>
              <a:off x="2410090" y="2807891"/>
              <a:ext cx="110251" cy="191036"/>
            </a:xfrm>
            <a:custGeom>
              <a:avLst/>
              <a:gdLst/>
              <a:ahLst/>
              <a:cxnLst/>
              <a:rect l="l" t="t" r="r" b="b"/>
              <a:pathLst>
                <a:path w="883" h="1530" extrusionOk="0">
                  <a:moveTo>
                    <a:pt x="1" y="0"/>
                  </a:moveTo>
                  <a:lnTo>
                    <a:pt x="1" y="128"/>
                  </a:lnTo>
                  <a:lnTo>
                    <a:pt x="772" y="1466"/>
                  </a:lnTo>
                  <a:lnTo>
                    <a:pt x="882" y="1530"/>
                  </a:lnTo>
                  <a:lnTo>
                    <a:pt x="882" y="15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6922;p51"/>
            <p:cNvSpPr/>
            <p:nvPr/>
          </p:nvSpPr>
          <p:spPr>
            <a:xfrm>
              <a:off x="2410090" y="2712249"/>
              <a:ext cx="165440" cy="286679"/>
            </a:xfrm>
            <a:custGeom>
              <a:avLst/>
              <a:gdLst/>
              <a:ahLst/>
              <a:cxnLst/>
              <a:rect l="l" t="t" r="r" b="b"/>
              <a:pathLst>
                <a:path w="1325" h="2296" extrusionOk="0">
                  <a:moveTo>
                    <a:pt x="1325" y="0"/>
                  </a:moveTo>
                  <a:lnTo>
                    <a:pt x="1" y="766"/>
                  </a:lnTo>
                  <a:lnTo>
                    <a:pt x="882" y="2296"/>
                  </a:lnTo>
                  <a:lnTo>
                    <a:pt x="1325" y="2041"/>
                  </a:lnTo>
                  <a:lnTo>
                    <a:pt x="1325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6923;p51"/>
            <p:cNvSpPr/>
            <p:nvPr/>
          </p:nvSpPr>
          <p:spPr>
            <a:xfrm>
              <a:off x="2299714" y="2807891"/>
              <a:ext cx="110501" cy="71545"/>
            </a:xfrm>
            <a:custGeom>
              <a:avLst/>
              <a:gdLst/>
              <a:ahLst/>
              <a:cxnLst/>
              <a:rect l="l" t="t" r="r" b="b"/>
              <a:pathLst>
                <a:path w="885" h="573" extrusionOk="0">
                  <a:moveTo>
                    <a:pt x="885" y="0"/>
                  </a:moveTo>
                  <a:lnTo>
                    <a:pt x="0" y="511"/>
                  </a:lnTo>
                  <a:lnTo>
                    <a:pt x="110" y="573"/>
                  </a:lnTo>
                  <a:lnTo>
                    <a:pt x="885" y="128"/>
                  </a:lnTo>
                  <a:lnTo>
                    <a:pt x="885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6924;p51"/>
            <p:cNvSpPr/>
            <p:nvPr/>
          </p:nvSpPr>
          <p:spPr>
            <a:xfrm>
              <a:off x="2354902" y="2935123"/>
              <a:ext cx="32464" cy="66550"/>
            </a:xfrm>
            <a:custGeom>
              <a:avLst/>
              <a:gdLst/>
              <a:ahLst/>
              <a:cxnLst/>
              <a:rect l="l" t="t" r="r" b="b"/>
              <a:pathLst>
                <a:path w="260" h="533" extrusionOk="0">
                  <a:moveTo>
                    <a:pt x="0" y="1"/>
                  </a:moveTo>
                  <a:lnTo>
                    <a:pt x="0" y="383"/>
                  </a:lnTo>
                  <a:lnTo>
                    <a:pt x="260" y="533"/>
                  </a:lnTo>
                  <a:lnTo>
                    <a:pt x="260" y="15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6925;p51"/>
            <p:cNvSpPr/>
            <p:nvPr/>
          </p:nvSpPr>
          <p:spPr>
            <a:xfrm>
              <a:off x="2357649" y="2936747"/>
              <a:ext cx="29717" cy="61681"/>
            </a:xfrm>
            <a:custGeom>
              <a:avLst/>
              <a:gdLst/>
              <a:ahLst/>
              <a:cxnLst/>
              <a:rect l="l" t="t" r="r" b="b"/>
              <a:pathLst>
                <a:path w="238" h="494" extrusionOk="0">
                  <a:moveTo>
                    <a:pt x="0" y="1"/>
                  </a:moveTo>
                  <a:lnTo>
                    <a:pt x="0" y="357"/>
                  </a:lnTo>
                  <a:lnTo>
                    <a:pt x="238" y="494"/>
                  </a:lnTo>
                  <a:lnTo>
                    <a:pt x="238" y="1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6926;p51"/>
            <p:cNvSpPr/>
            <p:nvPr/>
          </p:nvSpPr>
          <p:spPr>
            <a:xfrm>
              <a:off x="2357649" y="2936747"/>
              <a:ext cx="29717" cy="23099"/>
            </a:xfrm>
            <a:custGeom>
              <a:avLst/>
              <a:gdLst/>
              <a:ahLst/>
              <a:cxnLst/>
              <a:rect l="l" t="t" r="r" b="b"/>
              <a:pathLst>
                <a:path w="238" h="185" extrusionOk="0">
                  <a:moveTo>
                    <a:pt x="0" y="1"/>
                  </a:moveTo>
                  <a:lnTo>
                    <a:pt x="0" y="48"/>
                  </a:lnTo>
                  <a:lnTo>
                    <a:pt x="238" y="185"/>
                  </a:lnTo>
                  <a:lnTo>
                    <a:pt x="238" y="13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6927;p51"/>
            <p:cNvSpPr/>
            <p:nvPr/>
          </p:nvSpPr>
          <p:spPr>
            <a:xfrm>
              <a:off x="2435437" y="2981696"/>
              <a:ext cx="29842" cy="23099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" y="0"/>
                  </a:moveTo>
                  <a:lnTo>
                    <a:pt x="1" y="49"/>
                  </a:lnTo>
                  <a:lnTo>
                    <a:pt x="239" y="184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6928;p51"/>
            <p:cNvSpPr/>
            <p:nvPr/>
          </p:nvSpPr>
          <p:spPr>
            <a:xfrm>
              <a:off x="2354902" y="2981321"/>
              <a:ext cx="32464" cy="20352"/>
            </a:xfrm>
            <a:custGeom>
              <a:avLst/>
              <a:gdLst/>
              <a:ahLst/>
              <a:cxnLst/>
              <a:rect l="l" t="t" r="r" b="b"/>
              <a:pathLst>
                <a:path w="260" h="163" extrusionOk="0">
                  <a:moveTo>
                    <a:pt x="22" y="0"/>
                  </a:moveTo>
                  <a:lnTo>
                    <a:pt x="0" y="13"/>
                  </a:lnTo>
                  <a:lnTo>
                    <a:pt x="260" y="163"/>
                  </a:lnTo>
                  <a:lnTo>
                    <a:pt x="260" y="13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6929;p51"/>
            <p:cNvSpPr/>
            <p:nvPr/>
          </p:nvSpPr>
          <p:spPr>
            <a:xfrm>
              <a:off x="2354902" y="2955725"/>
              <a:ext cx="32464" cy="22100"/>
            </a:xfrm>
            <a:custGeom>
              <a:avLst/>
              <a:gdLst/>
              <a:ahLst/>
              <a:cxnLst/>
              <a:rect l="l" t="t" r="r" b="b"/>
              <a:pathLst>
                <a:path w="260" h="177" extrusionOk="0">
                  <a:moveTo>
                    <a:pt x="0" y="1"/>
                  </a:moveTo>
                  <a:lnTo>
                    <a:pt x="0" y="27"/>
                  </a:lnTo>
                  <a:lnTo>
                    <a:pt x="260" y="176"/>
                  </a:lnTo>
                  <a:lnTo>
                    <a:pt x="260" y="15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6930;p51"/>
            <p:cNvSpPr/>
            <p:nvPr/>
          </p:nvSpPr>
          <p:spPr>
            <a:xfrm>
              <a:off x="2389489" y="2871570"/>
              <a:ext cx="41329" cy="59683"/>
            </a:xfrm>
            <a:custGeom>
              <a:avLst/>
              <a:gdLst/>
              <a:ahLst/>
              <a:cxnLst/>
              <a:rect l="l" t="t" r="r" b="b"/>
              <a:pathLst>
                <a:path w="331" h="478" extrusionOk="0">
                  <a:moveTo>
                    <a:pt x="0" y="1"/>
                  </a:moveTo>
                  <a:lnTo>
                    <a:pt x="0" y="286"/>
                  </a:lnTo>
                  <a:lnTo>
                    <a:pt x="331" y="478"/>
                  </a:lnTo>
                  <a:lnTo>
                    <a:pt x="331" y="19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6931;p51"/>
            <p:cNvSpPr/>
            <p:nvPr/>
          </p:nvSpPr>
          <p:spPr>
            <a:xfrm>
              <a:off x="2392235" y="2873068"/>
              <a:ext cx="38582" cy="54938"/>
            </a:xfrm>
            <a:custGeom>
              <a:avLst/>
              <a:gdLst/>
              <a:ahLst/>
              <a:cxnLst/>
              <a:rect l="l" t="t" r="r" b="b"/>
              <a:pathLst>
                <a:path w="309" h="440" extrusionOk="0">
                  <a:moveTo>
                    <a:pt x="0" y="0"/>
                  </a:moveTo>
                  <a:lnTo>
                    <a:pt x="0" y="263"/>
                  </a:lnTo>
                  <a:lnTo>
                    <a:pt x="309" y="440"/>
                  </a:lnTo>
                  <a:lnTo>
                    <a:pt x="309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6932;p51"/>
            <p:cNvSpPr/>
            <p:nvPr/>
          </p:nvSpPr>
          <p:spPr>
            <a:xfrm>
              <a:off x="2392235" y="2873068"/>
              <a:ext cx="38582" cy="28343"/>
            </a:xfrm>
            <a:custGeom>
              <a:avLst/>
              <a:gdLst/>
              <a:ahLst/>
              <a:cxnLst/>
              <a:rect l="l" t="t" r="r" b="b"/>
              <a:pathLst>
                <a:path w="309" h="227" extrusionOk="0">
                  <a:moveTo>
                    <a:pt x="0" y="0"/>
                  </a:moveTo>
                  <a:lnTo>
                    <a:pt x="0" y="49"/>
                  </a:lnTo>
                  <a:lnTo>
                    <a:pt x="309" y="226"/>
                  </a:lnTo>
                  <a:lnTo>
                    <a:pt x="309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6933;p51"/>
            <p:cNvSpPr/>
            <p:nvPr/>
          </p:nvSpPr>
          <p:spPr>
            <a:xfrm>
              <a:off x="2389489" y="2905781"/>
              <a:ext cx="41329" cy="25471"/>
            </a:xfrm>
            <a:custGeom>
              <a:avLst/>
              <a:gdLst/>
              <a:ahLst/>
              <a:cxnLst/>
              <a:rect l="l" t="t" r="r" b="b"/>
              <a:pathLst>
                <a:path w="331" h="204" extrusionOk="0">
                  <a:moveTo>
                    <a:pt x="22" y="1"/>
                  </a:moveTo>
                  <a:lnTo>
                    <a:pt x="0" y="12"/>
                  </a:lnTo>
                  <a:lnTo>
                    <a:pt x="331" y="204"/>
                  </a:lnTo>
                  <a:lnTo>
                    <a:pt x="331" y="178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6934;p51"/>
            <p:cNvSpPr/>
            <p:nvPr/>
          </p:nvSpPr>
          <p:spPr>
            <a:xfrm>
              <a:off x="2313449" y="2871570"/>
              <a:ext cx="13859" cy="7866"/>
            </a:xfrm>
            <a:custGeom>
              <a:avLst/>
              <a:gdLst/>
              <a:ahLst/>
              <a:cxnLst/>
              <a:rect l="l" t="t" r="r" b="b"/>
              <a:pathLst>
                <a:path w="111" h="63" extrusionOk="0">
                  <a:moveTo>
                    <a:pt x="111" y="1"/>
                  </a:moveTo>
                  <a:lnTo>
                    <a:pt x="0" y="63"/>
                  </a:lnTo>
                  <a:lnTo>
                    <a:pt x="111" y="63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6935;p51"/>
            <p:cNvSpPr/>
            <p:nvPr/>
          </p:nvSpPr>
          <p:spPr>
            <a:xfrm>
              <a:off x="2432690" y="2980198"/>
              <a:ext cx="32588" cy="66550"/>
            </a:xfrm>
            <a:custGeom>
              <a:avLst/>
              <a:gdLst/>
              <a:ahLst/>
              <a:cxnLst/>
              <a:rect l="l" t="t" r="r" b="b"/>
              <a:pathLst>
                <a:path w="261" h="533" extrusionOk="0">
                  <a:moveTo>
                    <a:pt x="1" y="1"/>
                  </a:moveTo>
                  <a:lnTo>
                    <a:pt x="1" y="382"/>
                  </a:lnTo>
                  <a:lnTo>
                    <a:pt x="261" y="533"/>
                  </a:lnTo>
                  <a:lnTo>
                    <a:pt x="261" y="1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6936;p51"/>
            <p:cNvSpPr/>
            <p:nvPr/>
          </p:nvSpPr>
          <p:spPr>
            <a:xfrm>
              <a:off x="2435437" y="2981696"/>
              <a:ext cx="29842" cy="61806"/>
            </a:xfrm>
            <a:custGeom>
              <a:avLst/>
              <a:gdLst/>
              <a:ahLst/>
              <a:cxnLst/>
              <a:rect l="l" t="t" r="r" b="b"/>
              <a:pathLst>
                <a:path w="239" h="495" extrusionOk="0">
                  <a:moveTo>
                    <a:pt x="1" y="0"/>
                  </a:moveTo>
                  <a:lnTo>
                    <a:pt x="1" y="357"/>
                  </a:lnTo>
                  <a:lnTo>
                    <a:pt x="239" y="495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6937;p51"/>
            <p:cNvSpPr/>
            <p:nvPr/>
          </p:nvSpPr>
          <p:spPr>
            <a:xfrm>
              <a:off x="2432690" y="3026146"/>
              <a:ext cx="32588" cy="20602"/>
            </a:xfrm>
            <a:custGeom>
              <a:avLst/>
              <a:gdLst/>
              <a:ahLst/>
              <a:cxnLst/>
              <a:rect l="l" t="t" r="r" b="b"/>
              <a:pathLst>
                <a:path w="261" h="165" extrusionOk="0">
                  <a:moveTo>
                    <a:pt x="23" y="1"/>
                  </a:moveTo>
                  <a:lnTo>
                    <a:pt x="1" y="14"/>
                  </a:lnTo>
                  <a:lnTo>
                    <a:pt x="261" y="165"/>
                  </a:lnTo>
                  <a:lnTo>
                    <a:pt x="261" y="139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6938;p51"/>
            <p:cNvSpPr/>
            <p:nvPr/>
          </p:nvSpPr>
          <p:spPr>
            <a:xfrm>
              <a:off x="2432690" y="3000800"/>
              <a:ext cx="32588" cy="21851"/>
            </a:xfrm>
            <a:custGeom>
              <a:avLst/>
              <a:gdLst/>
              <a:ahLst/>
              <a:cxnLst/>
              <a:rect l="l" t="t" r="r" b="b"/>
              <a:pathLst>
                <a:path w="261" h="175" extrusionOk="0">
                  <a:moveTo>
                    <a:pt x="1" y="1"/>
                  </a:moveTo>
                  <a:lnTo>
                    <a:pt x="1" y="26"/>
                  </a:lnTo>
                  <a:lnTo>
                    <a:pt x="261" y="175"/>
                  </a:lnTo>
                  <a:lnTo>
                    <a:pt x="261" y="14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6939;p51"/>
            <p:cNvSpPr/>
            <p:nvPr/>
          </p:nvSpPr>
          <p:spPr>
            <a:xfrm>
              <a:off x="2435437" y="2981696"/>
              <a:ext cx="29842" cy="23099"/>
            </a:xfrm>
            <a:custGeom>
              <a:avLst/>
              <a:gdLst/>
              <a:ahLst/>
              <a:cxnLst/>
              <a:rect l="l" t="t" r="r" b="b"/>
              <a:pathLst>
                <a:path w="239" h="185" extrusionOk="0">
                  <a:moveTo>
                    <a:pt x="1" y="0"/>
                  </a:moveTo>
                  <a:lnTo>
                    <a:pt x="1" y="49"/>
                  </a:lnTo>
                  <a:lnTo>
                    <a:pt x="239" y="184"/>
                  </a:lnTo>
                  <a:lnTo>
                    <a:pt x="239" y="1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FD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6940;p51"/>
            <p:cNvSpPr/>
            <p:nvPr/>
          </p:nvSpPr>
          <p:spPr>
            <a:xfrm>
              <a:off x="2589140" y="2974954"/>
              <a:ext cx="41454" cy="68049"/>
            </a:xfrm>
            <a:custGeom>
              <a:avLst/>
              <a:gdLst/>
              <a:ahLst/>
              <a:cxnLst/>
              <a:rect l="l" t="t" r="r" b="b"/>
              <a:pathLst>
                <a:path w="332" h="545" extrusionOk="0">
                  <a:moveTo>
                    <a:pt x="1" y="1"/>
                  </a:moveTo>
                  <a:lnTo>
                    <a:pt x="1" y="353"/>
                  </a:lnTo>
                  <a:lnTo>
                    <a:pt x="331" y="544"/>
                  </a:lnTo>
                  <a:lnTo>
                    <a:pt x="331" y="1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6941;p51"/>
            <p:cNvSpPr/>
            <p:nvPr/>
          </p:nvSpPr>
          <p:spPr>
            <a:xfrm>
              <a:off x="2591762" y="2976452"/>
              <a:ext cx="38831" cy="63679"/>
            </a:xfrm>
            <a:custGeom>
              <a:avLst/>
              <a:gdLst/>
              <a:ahLst/>
              <a:cxnLst/>
              <a:rect l="l" t="t" r="r" b="b"/>
              <a:pathLst>
                <a:path w="311" h="510" extrusionOk="0">
                  <a:moveTo>
                    <a:pt x="0" y="0"/>
                  </a:moveTo>
                  <a:lnTo>
                    <a:pt x="0" y="329"/>
                  </a:lnTo>
                  <a:lnTo>
                    <a:pt x="310" y="509"/>
                  </a:lnTo>
                  <a:lnTo>
                    <a:pt x="310" y="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6942;p51"/>
            <p:cNvSpPr/>
            <p:nvPr/>
          </p:nvSpPr>
          <p:spPr>
            <a:xfrm>
              <a:off x="2591762" y="2976452"/>
              <a:ext cx="38831" cy="32089"/>
            </a:xfrm>
            <a:custGeom>
              <a:avLst/>
              <a:gdLst/>
              <a:ahLst/>
              <a:cxnLst/>
              <a:rect l="l" t="t" r="r" b="b"/>
              <a:pathLst>
                <a:path w="311" h="257" extrusionOk="0">
                  <a:moveTo>
                    <a:pt x="0" y="0"/>
                  </a:moveTo>
                  <a:lnTo>
                    <a:pt x="0" y="77"/>
                  </a:lnTo>
                  <a:lnTo>
                    <a:pt x="310" y="257"/>
                  </a:lnTo>
                  <a:lnTo>
                    <a:pt x="310" y="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6943;p51"/>
            <p:cNvSpPr/>
            <p:nvPr/>
          </p:nvSpPr>
          <p:spPr>
            <a:xfrm>
              <a:off x="2589140" y="3017531"/>
              <a:ext cx="41454" cy="25471"/>
            </a:xfrm>
            <a:custGeom>
              <a:avLst/>
              <a:gdLst/>
              <a:ahLst/>
              <a:cxnLst/>
              <a:rect l="l" t="t" r="r" b="b"/>
              <a:pathLst>
                <a:path w="332" h="204" extrusionOk="0">
                  <a:moveTo>
                    <a:pt x="21" y="0"/>
                  </a:moveTo>
                  <a:lnTo>
                    <a:pt x="1" y="12"/>
                  </a:lnTo>
                  <a:lnTo>
                    <a:pt x="331" y="203"/>
                  </a:lnTo>
                  <a:lnTo>
                    <a:pt x="331" y="18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6944;p51"/>
            <p:cNvSpPr/>
            <p:nvPr/>
          </p:nvSpPr>
          <p:spPr>
            <a:xfrm>
              <a:off x="2589140" y="2995431"/>
              <a:ext cx="41454" cy="25596"/>
            </a:xfrm>
            <a:custGeom>
              <a:avLst/>
              <a:gdLst/>
              <a:ahLst/>
              <a:cxnLst/>
              <a:rect l="l" t="t" r="r" b="b"/>
              <a:pathLst>
                <a:path w="332" h="205" extrusionOk="0">
                  <a:moveTo>
                    <a:pt x="21" y="0"/>
                  </a:moveTo>
                  <a:lnTo>
                    <a:pt x="1" y="12"/>
                  </a:lnTo>
                  <a:lnTo>
                    <a:pt x="331" y="205"/>
                  </a:lnTo>
                  <a:lnTo>
                    <a:pt x="331" y="18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6945;p51"/>
            <p:cNvSpPr/>
            <p:nvPr/>
          </p:nvSpPr>
          <p:spPr>
            <a:xfrm>
              <a:off x="2608867" y="2986316"/>
              <a:ext cx="2747" cy="45574"/>
            </a:xfrm>
            <a:custGeom>
              <a:avLst/>
              <a:gdLst/>
              <a:ahLst/>
              <a:cxnLst/>
              <a:rect l="l" t="t" r="r" b="b"/>
              <a:pathLst>
                <a:path w="22" h="365" extrusionOk="0">
                  <a:moveTo>
                    <a:pt x="1" y="1"/>
                  </a:moveTo>
                  <a:lnTo>
                    <a:pt x="1" y="353"/>
                  </a:lnTo>
                  <a:lnTo>
                    <a:pt x="21" y="365"/>
                  </a:lnTo>
                  <a:lnTo>
                    <a:pt x="21" y="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6946;p51"/>
            <p:cNvSpPr/>
            <p:nvPr/>
          </p:nvSpPr>
          <p:spPr>
            <a:xfrm>
              <a:off x="2522714" y="3024898"/>
              <a:ext cx="35460" cy="70046"/>
            </a:xfrm>
            <a:custGeom>
              <a:avLst/>
              <a:gdLst/>
              <a:ahLst/>
              <a:cxnLst/>
              <a:rect l="l" t="t" r="r" b="b"/>
              <a:pathLst>
                <a:path w="284" h="561" extrusionOk="0">
                  <a:moveTo>
                    <a:pt x="77" y="1"/>
                  </a:moveTo>
                  <a:cubicBezTo>
                    <a:pt x="70" y="1"/>
                    <a:pt x="64" y="2"/>
                    <a:pt x="59" y="4"/>
                  </a:cubicBezTo>
                  <a:cubicBezTo>
                    <a:pt x="12" y="23"/>
                    <a:pt x="1" y="78"/>
                    <a:pt x="85" y="186"/>
                  </a:cubicBezTo>
                  <a:cubicBezTo>
                    <a:pt x="134" y="250"/>
                    <a:pt x="196" y="385"/>
                    <a:pt x="196" y="560"/>
                  </a:cubicBezTo>
                  <a:lnTo>
                    <a:pt x="256" y="526"/>
                  </a:lnTo>
                  <a:cubicBezTo>
                    <a:pt x="256" y="526"/>
                    <a:pt x="283" y="371"/>
                    <a:pt x="263" y="237"/>
                  </a:cubicBezTo>
                  <a:cubicBezTo>
                    <a:pt x="236" y="71"/>
                    <a:pt x="132" y="1"/>
                    <a:pt x="77" y="1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6947;p51"/>
            <p:cNvSpPr/>
            <p:nvPr/>
          </p:nvSpPr>
          <p:spPr>
            <a:xfrm>
              <a:off x="2522714" y="3024898"/>
              <a:ext cx="35460" cy="70046"/>
            </a:xfrm>
            <a:custGeom>
              <a:avLst/>
              <a:gdLst/>
              <a:ahLst/>
              <a:cxnLst/>
              <a:rect l="l" t="t" r="r" b="b"/>
              <a:pathLst>
                <a:path w="284" h="561" extrusionOk="0">
                  <a:moveTo>
                    <a:pt x="77" y="1"/>
                  </a:moveTo>
                  <a:cubicBezTo>
                    <a:pt x="70" y="1"/>
                    <a:pt x="64" y="2"/>
                    <a:pt x="59" y="4"/>
                  </a:cubicBezTo>
                  <a:cubicBezTo>
                    <a:pt x="12" y="23"/>
                    <a:pt x="1" y="78"/>
                    <a:pt x="85" y="186"/>
                  </a:cubicBezTo>
                  <a:cubicBezTo>
                    <a:pt x="134" y="250"/>
                    <a:pt x="196" y="385"/>
                    <a:pt x="196" y="560"/>
                  </a:cubicBezTo>
                  <a:lnTo>
                    <a:pt x="256" y="526"/>
                  </a:lnTo>
                  <a:cubicBezTo>
                    <a:pt x="256" y="526"/>
                    <a:pt x="283" y="371"/>
                    <a:pt x="263" y="237"/>
                  </a:cubicBezTo>
                  <a:cubicBezTo>
                    <a:pt x="236" y="71"/>
                    <a:pt x="132" y="1"/>
                    <a:pt x="7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6948;p51"/>
            <p:cNvSpPr/>
            <p:nvPr/>
          </p:nvSpPr>
          <p:spPr>
            <a:xfrm>
              <a:off x="2533452" y="3028144"/>
              <a:ext cx="19978" cy="57436"/>
            </a:xfrm>
            <a:custGeom>
              <a:avLst/>
              <a:gdLst/>
              <a:ahLst/>
              <a:cxnLst/>
              <a:rect l="l" t="t" r="r" b="b"/>
              <a:pathLst>
                <a:path w="160" h="460" extrusionOk="0">
                  <a:moveTo>
                    <a:pt x="5" y="0"/>
                  </a:moveTo>
                  <a:cubicBezTo>
                    <a:pt x="3" y="0"/>
                    <a:pt x="2" y="1"/>
                    <a:pt x="2" y="2"/>
                  </a:cubicBezTo>
                  <a:cubicBezTo>
                    <a:pt x="0" y="4"/>
                    <a:pt x="0" y="5"/>
                    <a:pt x="2" y="8"/>
                  </a:cubicBezTo>
                  <a:cubicBezTo>
                    <a:pt x="81" y="85"/>
                    <a:pt x="152" y="278"/>
                    <a:pt x="128" y="453"/>
                  </a:cubicBezTo>
                  <a:cubicBezTo>
                    <a:pt x="128" y="456"/>
                    <a:pt x="129" y="458"/>
                    <a:pt x="131" y="459"/>
                  </a:cubicBezTo>
                  <a:cubicBezTo>
                    <a:pt x="134" y="459"/>
                    <a:pt x="135" y="458"/>
                    <a:pt x="135" y="455"/>
                  </a:cubicBezTo>
                  <a:cubicBezTo>
                    <a:pt x="160" y="276"/>
                    <a:pt x="89" y="81"/>
                    <a:pt x="7" y="2"/>
                  </a:cubicBezTo>
                  <a:cubicBezTo>
                    <a:pt x="7" y="1"/>
                    <a:pt x="6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6949;p51"/>
            <p:cNvSpPr/>
            <p:nvPr/>
          </p:nvSpPr>
          <p:spPr>
            <a:xfrm>
              <a:off x="2511851" y="3045000"/>
              <a:ext cx="40829" cy="61681"/>
            </a:xfrm>
            <a:custGeom>
              <a:avLst/>
              <a:gdLst/>
              <a:ahLst/>
              <a:cxnLst/>
              <a:rect l="l" t="t" r="r" b="b"/>
              <a:pathLst>
                <a:path w="327" h="494" extrusionOk="0">
                  <a:moveTo>
                    <a:pt x="68" y="0"/>
                  </a:moveTo>
                  <a:cubicBezTo>
                    <a:pt x="57" y="0"/>
                    <a:pt x="47" y="3"/>
                    <a:pt x="38" y="9"/>
                  </a:cubicBezTo>
                  <a:cubicBezTo>
                    <a:pt x="27" y="21"/>
                    <a:pt x="25" y="38"/>
                    <a:pt x="31" y="53"/>
                  </a:cubicBezTo>
                  <a:cubicBezTo>
                    <a:pt x="37" y="67"/>
                    <a:pt x="46" y="82"/>
                    <a:pt x="53" y="95"/>
                  </a:cubicBezTo>
                  <a:cubicBezTo>
                    <a:pt x="57" y="101"/>
                    <a:pt x="60" y="108"/>
                    <a:pt x="60" y="115"/>
                  </a:cubicBezTo>
                  <a:cubicBezTo>
                    <a:pt x="62" y="127"/>
                    <a:pt x="57" y="138"/>
                    <a:pt x="50" y="149"/>
                  </a:cubicBezTo>
                  <a:cubicBezTo>
                    <a:pt x="41" y="162"/>
                    <a:pt x="28" y="173"/>
                    <a:pt x="18" y="186"/>
                  </a:cubicBezTo>
                  <a:cubicBezTo>
                    <a:pt x="8" y="198"/>
                    <a:pt x="2" y="214"/>
                    <a:pt x="1" y="230"/>
                  </a:cubicBezTo>
                  <a:cubicBezTo>
                    <a:pt x="4" y="252"/>
                    <a:pt x="15" y="269"/>
                    <a:pt x="33" y="279"/>
                  </a:cubicBezTo>
                  <a:cubicBezTo>
                    <a:pt x="59" y="289"/>
                    <a:pt x="72" y="320"/>
                    <a:pt x="62" y="346"/>
                  </a:cubicBezTo>
                  <a:cubicBezTo>
                    <a:pt x="59" y="355"/>
                    <a:pt x="56" y="363"/>
                    <a:pt x="53" y="372"/>
                  </a:cubicBezTo>
                  <a:cubicBezTo>
                    <a:pt x="50" y="381"/>
                    <a:pt x="48" y="389"/>
                    <a:pt x="47" y="398"/>
                  </a:cubicBezTo>
                  <a:cubicBezTo>
                    <a:pt x="44" y="415"/>
                    <a:pt x="47" y="433"/>
                    <a:pt x="54" y="447"/>
                  </a:cubicBezTo>
                  <a:cubicBezTo>
                    <a:pt x="62" y="462"/>
                    <a:pt x="72" y="473"/>
                    <a:pt x="85" y="482"/>
                  </a:cubicBezTo>
                  <a:cubicBezTo>
                    <a:pt x="91" y="486"/>
                    <a:pt x="104" y="494"/>
                    <a:pt x="114" y="494"/>
                  </a:cubicBezTo>
                  <a:cubicBezTo>
                    <a:pt x="117" y="494"/>
                    <a:pt x="119" y="493"/>
                    <a:pt x="121" y="492"/>
                  </a:cubicBezTo>
                  <a:cubicBezTo>
                    <a:pt x="121" y="492"/>
                    <a:pt x="282" y="398"/>
                    <a:pt x="282" y="398"/>
                  </a:cubicBezTo>
                  <a:cubicBezTo>
                    <a:pt x="294" y="382"/>
                    <a:pt x="304" y="366"/>
                    <a:pt x="312" y="349"/>
                  </a:cubicBezTo>
                  <a:cubicBezTo>
                    <a:pt x="320" y="331"/>
                    <a:pt x="325" y="314"/>
                    <a:pt x="325" y="295"/>
                  </a:cubicBezTo>
                  <a:cubicBezTo>
                    <a:pt x="327" y="283"/>
                    <a:pt x="325" y="272"/>
                    <a:pt x="320" y="262"/>
                  </a:cubicBezTo>
                  <a:cubicBezTo>
                    <a:pt x="307" y="240"/>
                    <a:pt x="282" y="231"/>
                    <a:pt x="275" y="207"/>
                  </a:cubicBezTo>
                  <a:cubicBezTo>
                    <a:pt x="265" y="179"/>
                    <a:pt x="289" y="146"/>
                    <a:pt x="276" y="120"/>
                  </a:cubicBezTo>
                  <a:cubicBezTo>
                    <a:pt x="267" y="107"/>
                    <a:pt x="254" y="98"/>
                    <a:pt x="240" y="95"/>
                  </a:cubicBezTo>
                  <a:cubicBezTo>
                    <a:pt x="225" y="94"/>
                    <a:pt x="211" y="89"/>
                    <a:pt x="196" y="85"/>
                  </a:cubicBezTo>
                  <a:cubicBezTo>
                    <a:pt x="162" y="70"/>
                    <a:pt x="141" y="31"/>
                    <a:pt x="108" y="12"/>
                  </a:cubicBezTo>
                  <a:cubicBezTo>
                    <a:pt x="98" y="7"/>
                    <a:pt x="86" y="2"/>
                    <a:pt x="75" y="1"/>
                  </a:cubicBezTo>
                  <a:cubicBezTo>
                    <a:pt x="72" y="0"/>
                    <a:pt x="70" y="0"/>
                    <a:pt x="68" y="0"/>
                  </a:cubicBez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6950;p51"/>
            <p:cNvSpPr/>
            <p:nvPr/>
          </p:nvSpPr>
          <p:spPr>
            <a:xfrm>
              <a:off x="2511851" y="3045000"/>
              <a:ext cx="40829" cy="61681"/>
            </a:xfrm>
            <a:custGeom>
              <a:avLst/>
              <a:gdLst/>
              <a:ahLst/>
              <a:cxnLst/>
              <a:rect l="l" t="t" r="r" b="b"/>
              <a:pathLst>
                <a:path w="327" h="494" extrusionOk="0">
                  <a:moveTo>
                    <a:pt x="68" y="0"/>
                  </a:moveTo>
                  <a:cubicBezTo>
                    <a:pt x="57" y="0"/>
                    <a:pt x="47" y="3"/>
                    <a:pt x="38" y="9"/>
                  </a:cubicBezTo>
                  <a:cubicBezTo>
                    <a:pt x="27" y="21"/>
                    <a:pt x="25" y="38"/>
                    <a:pt x="31" y="53"/>
                  </a:cubicBezTo>
                  <a:cubicBezTo>
                    <a:pt x="37" y="67"/>
                    <a:pt x="46" y="82"/>
                    <a:pt x="53" y="95"/>
                  </a:cubicBezTo>
                  <a:cubicBezTo>
                    <a:pt x="57" y="101"/>
                    <a:pt x="60" y="108"/>
                    <a:pt x="60" y="115"/>
                  </a:cubicBezTo>
                  <a:cubicBezTo>
                    <a:pt x="62" y="127"/>
                    <a:pt x="57" y="138"/>
                    <a:pt x="50" y="149"/>
                  </a:cubicBezTo>
                  <a:cubicBezTo>
                    <a:pt x="41" y="162"/>
                    <a:pt x="28" y="173"/>
                    <a:pt x="18" y="186"/>
                  </a:cubicBezTo>
                  <a:cubicBezTo>
                    <a:pt x="8" y="198"/>
                    <a:pt x="2" y="214"/>
                    <a:pt x="1" y="230"/>
                  </a:cubicBezTo>
                  <a:cubicBezTo>
                    <a:pt x="4" y="252"/>
                    <a:pt x="15" y="269"/>
                    <a:pt x="33" y="279"/>
                  </a:cubicBezTo>
                  <a:cubicBezTo>
                    <a:pt x="59" y="289"/>
                    <a:pt x="72" y="320"/>
                    <a:pt x="62" y="346"/>
                  </a:cubicBezTo>
                  <a:cubicBezTo>
                    <a:pt x="59" y="355"/>
                    <a:pt x="56" y="363"/>
                    <a:pt x="53" y="372"/>
                  </a:cubicBezTo>
                  <a:cubicBezTo>
                    <a:pt x="50" y="381"/>
                    <a:pt x="48" y="389"/>
                    <a:pt x="47" y="398"/>
                  </a:cubicBezTo>
                  <a:cubicBezTo>
                    <a:pt x="44" y="415"/>
                    <a:pt x="47" y="433"/>
                    <a:pt x="54" y="447"/>
                  </a:cubicBezTo>
                  <a:cubicBezTo>
                    <a:pt x="62" y="462"/>
                    <a:pt x="72" y="473"/>
                    <a:pt x="85" y="482"/>
                  </a:cubicBezTo>
                  <a:cubicBezTo>
                    <a:pt x="91" y="486"/>
                    <a:pt x="104" y="494"/>
                    <a:pt x="114" y="494"/>
                  </a:cubicBezTo>
                  <a:cubicBezTo>
                    <a:pt x="117" y="494"/>
                    <a:pt x="119" y="493"/>
                    <a:pt x="121" y="492"/>
                  </a:cubicBezTo>
                  <a:cubicBezTo>
                    <a:pt x="121" y="492"/>
                    <a:pt x="282" y="398"/>
                    <a:pt x="282" y="398"/>
                  </a:cubicBezTo>
                  <a:cubicBezTo>
                    <a:pt x="294" y="382"/>
                    <a:pt x="304" y="366"/>
                    <a:pt x="312" y="349"/>
                  </a:cubicBezTo>
                  <a:cubicBezTo>
                    <a:pt x="320" y="331"/>
                    <a:pt x="325" y="314"/>
                    <a:pt x="325" y="295"/>
                  </a:cubicBezTo>
                  <a:cubicBezTo>
                    <a:pt x="327" y="283"/>
                    <a:pt x="325" y="272"/>
                    <a:pt x="320" y="262"/>
                  </a:cubicBezTo>
                  <a:cubicBezTo>
                    <a:pt x="307" y="240"/>
                    <a:pt x="282" y="231"/>
                    <a:pt x="275" y="207"/>
                  </a:cubicBezTo>
                  <a:cubicBezTo>
                    <a:pt x="265" y="179"/>
                    <a:pt x="289" y="146"/>
                    <a:pt x="276" y="120"/>
                  </a:cubicBezTo>
                  <a:cubicBezTo>
                    <a:pt x="267" y="107"/>
                    <a:pt x="254" y="98"/>
                    <a:pt x="240" y="95"/>
                  </a:cubicBezTo>
                  <a:cubicBezTo>
                    <a:pt x="225" y="94"/>
                    <a:pt x="211" y="89"/>
                    <a:pt x="196" y="85"/>
                  </a:cubicBezTo>
                  <a:cubicBezTo>
                    <a:pt x="162" y="70"/>
                    <a:pt x="141" y="31"/>
                    <a:pt x="108" y="12"/>
                  </a:cubicBezTo>
                  <a:cubicBezTo>
                    <a:pt x="98" y="7"/>
                    <a:pt x="86" y="2"/>
                    <a:pt x="75" y="1"/>
                  </a:cubicBezTo>
                  <a:cubicBezTo>
                    <a:pt x="72" y="0"/>
                    <a:pt x="70" y="0"/>
                    <a:pt x="68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6951;p51"/>
            <p:cNvSpPr/>
            <p:nvPr/>
          </p:nvSpPr>
          <p:spPr>
            <a:xfrm>
              <a:off x="2521840" y="3048371"/>
              <a:ext cx="18354" cy="51817"/>
            </a:xfrm>
            <a:custGeom>
              <a:avLst/>
              <a:gdLst/>
              <a:ahLst/>
              <a:cxnLst/>
              <a:rect l="l" t="t" r="r" b="b"/>
              <a:pathLst>
                <a:path w="147" h="415" extrusionOk="0">
                  <a:moveTo>
                    <a:pt x="5" y="0"/>
                  </a:moveTo>
                  <a:cubicBezTo>
                    <a:pt x="4" y="0"/>
                    <a:pt x="3" y="1"/>
                    <a:pt x="2" y="1"/>
                  </a:cubicBezTo>
                  <a:cubicBezTo>
                    <a:pt x="0" y="3"/>
                    <a:pt x="0" y="6"/>
                    <a:pt x="2" y="7"/>
                  </a:cubicBezTo>
                  <a:cubicBezTo>
                    <a:pt x="60" y="61"/>
                    <a:pt x="138" y="245"/>
                    <a:pt x="131" y="410"/>
                  </a:cubicBezTo>
                  <a:cubicBezTo>
                    <a:pt x="131" y="413"/>
                    <a:pt x="132" y="415"/>
                    <a:pt x="135" y="415"/>
                  </a:cubicBezTo>
                  <a:cubicBezTo>
                    <a:pt x="137" y="415"/>
                    <a:pt x="140" y="413"/>
                    <a:pt x="140" y="412"/>
                  </a:cubicBezTo>
                  <a:cubicBezTo>
                    <a:pt x="147" y="242"/>
                    <a:pt x="66" y="56"/>
                    <a:pt x="8" y="1"/>
                  </a:cubicBezTo>
                  <a:cubicBezTo>
                    <a:pt x="7" y="1"/>
                    <a:pt x="6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6952;p51"/>
            <p:cNvSpPr/>
            <p:nvPr/>
          </p:nvSpPr>
          <p:spPr>
            <a:xfrm>
              <a:off x="2519842" y="3072095"/>
              <a:ext cx="16357" cy="3621"/>
            </a:xfrm>
            <a:custGeom>
              <a:avLst/>
              <a:gdLst/>
              <a:ahLst/>
              <a:cxnLst/>
              <a:rect l="l" t="t" r="r" b="b"/>
              <a:pathLst>
                <a:path w="131" h="29" extrusionOk="0">
                  <a:moveTo>
                    <a:pt x="3" y="1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0" y="7"/>
                    <a:pt x="2" y="8"/>
                    <a:pt x="3" y="8"/>
                  </a:cubicBezTo>
                  <a:cubicBezTo>
                    <a:pt x="45" y="11"/>
                    <a:pt x="85" y="17"/>
                    <a:pt x="125" y="29"/>
                  </a:cubicBezTo>
                  <a:lnTo>
                    <a:pt x="127" y="29"/>
                  </a:lnTo>
                  <a:cubicBezTo>
                    <a:pt x="128" y="29"/>
                    <a:pt x="129" y="27"/>
                    <a:pt x="129" y="26"/>
                  </a:cubicBezTo>
                  <a:cubicBezTo>
                    <a:pt x="131" y="23"/>
                    <a:pt x="129" y="22"/>
                    <a:pt x="127" y="20"/>
                  </a:cubicBezTo>
                  <a:cubicBezTo>
                    <a:pt x="87" y="10"/>
                    <a:pt x="45" y="3"/>
                    <a:pt x="5" y="1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6953;p51"/>
            <p:cNvSpPr/>
            <p:nvPr/>
          </p:nvSpPr>
          <p:spPr>
            <a:xfrm>
              <a:off x="2717496" y="3049245"/>
              <a:ext cx="87777" cy="50568"/>
            </a:xfrm>
            <a:custGeom>
              <a:avLst/>
              <a:gdLst/>
              <a:ahLst/>
              <a:cxnLst/>
              <a:rect l="l" t="t" r="r" b="b"/>
              <a:pathLst>
                <a:path w="703" h="405" extrusionOk="0">
                  <a:moveTo>
                    <a:pt x="371" y="0"/>
                  </a:moveTo>
                  <a:lnTo>
                    <a:pt x="1" y="213"/>
                  </a:lnTo>
                  <a:lnTo>
                    <a:pt x="333" y="405"/>
                  </a:lnTo>
                  <a:lnTo>
                    <a:pt x="703" y="191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6954;p51"/>
            <p:cNvSpPr/>
            <p:nvPr/>
          </p:nvSpPr>
          <p:spPr>
            <a:xfrm>
              <a:off x="1567286" y="3145013"/>
              <a:ext cx="822078" cy="492698"/>
            </a:xfrm>
            <a:custGeom>
              <a:avLst/>
              <a:gdLst/>
              <a:ahLst/>
              <a:cxnLst/>
              <a:rect l="l" t="t" r="r" b="b"/>
              <a:pathLst>
                <a:path w="6584" h="3946" extrusionOk="0">
                  <a:moveTo>
                    <a:pt x="3230" y="0"/>
                  </a:moveTo>
                  <a:lnTo>
                    <a:pt x="1" y="1865"/>
                  </a:lnTo>
                  <a:lnTo>
                    <a:pt x="1" y="2008"/>
                  </a:lnTo>
                  <a:lnTo>
                    <a:pt x="3353" y="3946"/>
                  </a:lnTo>
                  <a:lnTo>
                    <a:pt x="6584" y="2081"/>
                  </a:lnTo>
                  <a:lnTo>
                    <a:pt x="6584" y="1937"/>
                  </a:lnTo>
                  <a:lnTo>
                    <a:pt x="32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6955;p51"/>
            <p:cNvSpPr/>
            <p:nvPr/>
          </p:nvSpPr>
          <p:spPr>
            <a:xfrm>
              <a:off x="2156625" y="3422701"/>
              <a:ext cx="123986" cy="71794"/>
            </a:xfrm>
            <a:custGeom>
              <a:avLst/>
              <a:gdLst/>
              <a:ahLst/>
              <a:cxnLst/>
              <a:rect l="l" t="t" r="r" b="b"/>
              <a:pathLst>
                <a:path w="993" h="575" extrusionOk="0">
                  <a:moveTo>
                    <a:pt x="621" y="1"/>
                  </a:moveTo>
                  <a:lnTo>
                    <a:pt x="1" y="359"/>
                  </a:lnTo>
                  <a:lnTo>
                    <a:pt x="370" y="575"/>
                  </a:lnTo>
                  <a:lnTo>
                    <a:pt x="992" y="217"/>
                  </a:lnTo>
                  <a:lnTo>
                    <a:pt x="621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6956;p51"/>
            <p:cNvSpPr/>
            <p:nvPr/>
          </p:nvSpPr>
          <p:spPr>
            <a:xfrm>
              <a:off x="1567286" y="3377751"/>
              <a:ext cx="418780" cy="259959"/>
            </a:xfrm>
            <a:custGeom>
              <a:avLst/>
              <a:gdLst/>
              <a:ahLst/>
              <a:cxnLst/>
              <a:rect l="l" t="t" r="r" b="b"/>
              <a:pathLst>
                <a:path w="3354" h="2082" extrusionOk="0">
                  <a:moveTo>
                    <a:pt x="1" y="1"/>
                  </a:moveTo>
                  <a:lnTo>
                    <a:pt x="1" y="144"/>
                  </a:lnTo>
                  <a:lnTo>
                    <a:pt x="3353" y="2082"/>
                  </a:lnTo>
                  <a:lnTo>
                    <a:pt x="3353" y="19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6957;p51"/>
            <p:cNvSpPr/>
            <p:nvPr/>
          </p:nvSpPr>
          <p:spPr>
            <a:xfrm>
              <a:off x="1985941" y="3386866"/>
              <a:ext cx="403423" cy="250844"/>
            </a:xfrm>
            <a:custGeom>
              <a:avLst/>
              <a:gdLst/>
              <a:ahLst/>
              <a:cxnLst/>
              <a:rect l="l" t="t" r="r" b="b"/>
              <a:pathLst>
                <a:path w="3231" h="2009" extrusionOk="0">
                  <a:moveTo>
                    <a:pt x="3231" y="0"/>
                  </a:moveTo>
                  <a:lnTo>
                    <a:pt x="0" y="1865"/>
                  </a:lnTo>
                  <a:lnTo>
                    <a:pt x="0" y="2009"/>
                  </a:lnTo>
                  <a:lnTo>
                    <a:pt x="3231" y="144"/>
                  </a:lnTo>
                  <a:lnTo>
                    <a:pt x="323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6958;p51"/>
            <p:cNvSpPr/>
            <p:nvPr/>
          </p:nvSpPr>
          <p:spPr>
            <a:xfrm>
              <a:off x="2327059" y="3308704"/>
              <a:ext cx="20852" cy="36959"/>
            </a:xfrm>
            <a:custGeom>
              <a:avLst/>
              <a:gdLst/>
              <a:ahLst/>
              <a:cxnLst/>
              <a:rect l="l" t="t" r="r" b="b"/>
              <a:pathLst>
                <a:path w="167" h="296" extrusionOk="0">
                  <a:moveTo>
                    <a:pt x="144" y="0"/>
                  </a:moveTo>
                  <a:lnTo>
                    <a:pt x="0" y="284"/>
                  </a:lnTo>
                  <a:lnTo>
                    <a:pt x="23" y="296"/>
                  </a:lnTo>
                  <a:lnTo>
                    <a:pt x="167" y="1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6959;p51"/>
            <p:cNvSpPr/>
            <p:nvPr/>
          </p:nvSpPr>
          <p:spPr>
            <a:xfrm>
              <a:off x="2307456" y="3303085"/>
              <a:ext cx="20352" cy="30091"/>
            </a:xfrm>
            <a:custGeom>
              <a:avLst/>
              <a:gdLst/>
              <a:ahLst/>
              <a:cxnLst/>
              <a:rect l="l" t="t" r="r" b="b"/>
              <a:pathLst>
                <a:path w="163" h="241" extrusionOk="0">
                  <a:moveTo>
                    <a:pt x="22" y="0"/>
                  </a:moveTo>
                  <a:lnTo>
                    <a:pt x="1" y="15"/>
                  </a:lnTo>
                  <a:lnTo>
                    <a:pt x="141" y="241"/>
                  </a:lnTo>
                  <a:lnTo>
                    <a:pt x="163" y="22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6960;p51"/>
            <p:cNvSpPr/>
            <p:nvPr/>
          </p:nvSpPr>
          <p:spPr>
            <a:xfrm>
              <a:off x="2324686" y="3301212"/>
              <a:ext cx="5494" cy="87027"/>
            </a:xfrm>
            <a:custGeom>
              <a:avLst/>
              <a:gdLst/>
              <a:ahLst/>
              <a:cxnLst/>
              <a:rect l="l" t="t" r="r" b="b"/>
              <a:pathLst>
                <a:path w="44" h="697" extrusionOk="0">
                  <a:moveTo>
                    <a:pt x="0" y="1"/>
                  </a:moveTo>
                  <a:lnTo>
                    <a:pt x="0" y="684"/>
                  </a:lnTo>
                  <a:cubicBezTo>
                    <a:pt x="0" y="688"/>
                    <a:pt x="3" y="691"/>
                    <a:pt x="6" y="692"/>
                  </a:cubicBezTo>
                  <a:cubicBezTo>
                    <a:pt x="11" y="695"/>
                    <a:pt x="17" y="697"/>
                    <a:pt x="22" y="697"/>
                  </a:cubicBezTo>
                  <a:cubicBezTo>
                    <a:pt x="27" y="697"/>
                    <a:pt x="32" y="695"/>
                    <a:pt x="37" y="692"/>
                  </a:cubicBezTo>
                  <a:cubicBezTo>
                    <a:pt x="41" y="691"/>
                    <a:pt x="42" y="688"/>
                    <a:pt x="44" y="684"/>
                  </a:cubicBezTo>
                  <a:lnTo>
                    <a:pt x="4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6961;p51"/>
            <p:cNvSpPr/>
            <p:nvPr/>
          </p:nvSpPr>
          <p:spPr>
            <a:xfrm>
              <a:off x="2315197" y="3235161"/>
              <a:ext cx="79411" cy="79161"/>
            </a:xfrm>
            <a:custGeom>
              <a:avLst/>
              <a:gdLst/>
              <a:ahLst/>
              <a:cxnLst/>
              <a:rect l="l" t="t" r="r" b="b"/>
              <a:pathLst>
                <a:path w="636" h="634" extrusionOk="0">
                  <a:moveTo>
                    <a:pt x="318" y="0"/>
                  </a:moveTo>
                  <a:cubicBezTo>
                    <a:pt x="143" y="0"/>
                    <a:pt x="1" y="142"/>
                    <a:pt x="1" y="318"/>
                  </a:cubicBezTo>
                  <a:cubicBezTo>
                    <a:pt x="1" y="492"/>
                    <a:pt x="143" y="634"/>
                    <a:pt x="318" y="634"/>
                  </a:cubicBezTo>
                  <a:cubicBezTo>
                    <a:pt x="494" y="634"/>
                    <a:pt x="636" y="492"/>
                    <a:pt x="636" y="318"/>
                  </a:cubicBezTo>
                  <a:cubicBezTo>
                    <a:pt x="636" y="142"/>
                    <a:pt x="494" y="0"/>
                    <a:pt x="318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6962;p51"/>
            <p:cNvSpPr/>
            <p:nvPr/>
          </p:nvSpPr>
          <p:spPr>
            <a:xfrm>
              <a:off x="2311201" y="3234912"/>
              <a:ext cx="74417" cy="79536"/>
            </a:xfrm>
            <a:custGeom>
              <a:avLst/>
              <a:gdLst/>
              <a:ahLst/>
              <a:cxnLst/>
              <a:rect l="l" t="t" r="r" b="b"/>
              <a:pathLst>
                <a:path w="596" h="637" extrusionOk="0">
                  <a:moveTo>
                    <a:pt x="351" y="1"/>
                  </a:moveTo>
                  <a:cubicBezTo>
                    <a:pt x="165" y="1"/>
                    <a:pt x="0" y="170"/>
                    <a:pt x="39" y="376"/>
                  </a:cubicBezTo>
                  <a:cubicBezTo>
                    <a:pt x="68" y="541"/>
                    <a:pt x="209" y="637"/>
                    <a:pt x="352" y="637"/>
                  </a:cubicBezTo>
                  <a:cubicBezTo>
                    <a:pt x="440" y="637"/>
                    <a:pt x="530" y="600"/>
                    <a:pt x="595" y="521"/>
                  </a:cubicBezTo>
                  <a:lnTo>
                    <a:pt x="595" y="521"/>
                  </a:lnTo>
                  <a:cubicBezTo>
                    <a:pt x="588" y="524"/>
                    <a:pt x="580" y="525"/>
                    <a:pt x="572" y="525"/>
                  </a:cubicBezTo>
                  <a:cubicBezTo>
                    <a:pt x="485" y="525"/>
                    <a:pt x="401" y="391"/>
                    <a:pt x="450" y="239"/>
                  </a:cubicBezTo>
                  <a:cubicBezTo>
                    <a:pt x="491" y="110"/>
                    <a:pt x="535" y="59"/>
                    <a:pt x="507" y="43"/>
                  </a:cubicBezTo>
                  <a:cubicBezTo>
                    <a:pt x="456" y="14"/>
                    <a:pt x="402" y="1"/>
                    <a:pt x="351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6963;p51"/>
            <p:cNvSpPr/>
            <p:nvPr/>
          </p:nvSpPr>
          <p:spPr>
            <a:xfrm>
              <a:off x="2264504" y="3258136"/>
              <a:ext cx="55937" cy="55688"/>
            </a:xfrm>
            <a:custGeom>
              <a:avLst/>
              <a:gdLst/>
              <a:ahLst/>
              <a:cxnLst/>
              <a:rect l="l" t="t" r="r" b="b"/>
              <a:pathLst>
                <a:path w="448" h="446" extrusionOk="0">
                  <a:moveTo>
                    <a:pt x="224" y="0"/>
                  </a:moveTo>
                  <a:cubicBezTo>
                    <a:pt x="101" y="0"/>
                    <a:pt x="1" y="100"/>
                    <a:pt x="1" y="224"/>
                  </a:cubicBezTo>
                  <a:cubicBezTo>
                    <a:pt x="1" y="346"/>
                    <a:pt x="101" y="446"/>
                    <a:pt x="224" y="446"/>
                  </a:cubicBezTo>
                  <a:cubicBezTo>
                    <a:pt x="347" y="446"/>
                    <a:pt x="447" y="346"/>
                    <a:pt x="447" y="224"/>
                  </a:cubicBezTo>
                  <a:cubicBezTo>
                    <a:pt x="447" y="100"/>
                    <a:pt x="347" y="0"/>
                    <a:pt x="224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6964;p51"/>
            <p:cNvSpPr/>
            <p:nvPr/>
          </p:nvSpPr>
          <p:spPr>
            <a:xfrm>
              <a:off x="2268374" y="3258136"/>
              <a:ext cx="58934" cy="55688"/>
            </a:xfrm>
            <a:custGeom>
              <a:avLst/>
              <a:gdLst/>
              <a:ahLst/>
              <a:cxnLst/>
              <a:rect l="l" t="t" r="r" b="b"/>
              <a:pathLst>
                <a:path w="472" h="446" extrusionOk="0">
                  <a:moveTo>
                    <a:pt x="193" y="0"/>
                  </a:moveTo>
                  <a:cubicBezTo>
                    <a:pt x="147" y="0"/>
                    <a:pt x="102" y="15"/>
                    <a:pt x="63" y="42"/>
                  </a:cubicBezTo>
                  <a:cubicBezTo>
                    <a:pt x="57" y="179"/>
                    <a:pt x="171" y="311"/>
                    <a:pt x="141" y="356"/>
                  </a:cubicBezTo>
                  <a:cubicBezTo>
                    <a:pt x="129" y="372"/>
                    <a:pt x="111" y="379"/>
                    <a:pt x="91" y="379"/>
                  </a:cubicBezTo>
                  <a:cubicBezTo>
                    <a:pt x="56" y="379"/>
                    <a:pt x="18" y="359"/>
                    <a:pt x="0" y="335"/>
                  </a:cubicBezTo>
                  <a:lnTo>
                    <a:pt x="0" y="335"/>
                  </a:lnTo>
                  <a:cubicBezTo>
                    <a:pt x="44" y="409"/>
                    <a:pt x="118" y="446"/>
                    <a:pt x="193" y="446"/>
                  </a:cubicBezTo>
                  <a:cubicBezTo>
                    <a:pt x="269" y="446"/>
                    <a:pt x="344" y="408"/>
                    <a:pt x="387" y="334"/>
                  </a:cubicBezTo>
                  <a:cubicBezTo>
                    <a:pt x="472" y="186"/>
                    <a:pt x="364" y="0"/>
                    <a:pt x="193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6965;p51"/>
            <p:cNvSpPr/>
            <p:nvPr/>
          </p:nvSpPr>
          <p:spPr>
            <a:xfrm>
              <a:off x="2269998" y="3204071"/>
              <a:ext cx="112499" cy="102260"/>
            </a:xfrm>
            <a:custGeom>
              <a:avLst/>
              <a:gdLst/>
              <a:ahLst/>
              <a:cxnLst/>
              <a:rect l="l" t="t" r="r" b="b"/>
              <a:pathLst>
                <a:path w="901" h="819" extrusionOk="0">
                  <a:moveTo>
                    <a:pt x="450" y="0"/>
                  </a:moveTo>
                  <a:cubicBezTo>
                    <a:pt x="265" y="0"/>
                    <a:pt x="97" y="127"/>
                    <a:pt x="53" y="316"/>
                  </a:cubicBezTo>
                  <a:cubicBezTo>
                    <a:pt x="0" y="535"/>
                    <a:pt x="137" y="755"/>
                    <a:pt x="357" y="808"/>
                  </a:cubicBezTo>
                  <a:cubicBezTo>
                    <a:pt x="389" y="815"/>
                    <a:pt x="420" y="819"/>
                    <a:pt x="451" y="819"/>
                  </a:cubicBezTo>
                  <a:cubicBezTo>
                    <a:pt x="636" y="819"/>
                    <a:pt x="804" y="692"/>
                    <a:pt x="849" y="503"/>
                  </a:cubicBezTo>
                  <a:cubicBezTo>
                    <a:pt x="901" y="284"/>
                    <a:pt x="765" y="64"/>
                    <a:pt x="544" y="11"/>
                  </a:cubicBezTo>
                  <a:cubicBezTo>
                    <a:pt x="513" y="4"/>
                    <a:pt x="481" y="0"/>
                    <a:pt x="450" y="0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6966;p51"/>
            <p:cNvSpPr/>
            <p:nvPr/>
          </p:nvSpPr>
          <p:spPr>
            <a:xfrm>
              <a:off x="2269748" y="3211438"/>
              <a:ext cx="107380" cy="95643"/>
            </a:xfrm>
            <a:custGeom>
              <a:avLst/>
              <a:gdLst/>
              <a:ahLst/>
              <a:cxnLst/>
              <a:rect l="l" t="t" r="r" b="b"/>
              <a:pathLst>
                <a:path w="860" h="766" extrusionOk="0">
                  <a:moveTo>
                    <a:pt x="260" y="0"/>
                  </a:moveTo>
                  <a:cubicBezTo>
                    <a:pt x="238" y="13"/>
                    <a:pt x="218" y="27"/>
                    <a:pt x="199" y="43"/>
                  </a:cubicBezTo>
                  <a:lnTo>
                    <a:pt x="199" y="43"/>
                  </a:lnTo>
                  <a:cubicBezTo>
                    <a:pt x="218" y="27"/>
                    <a:pt x="238" y="13"/>
                    <a:pt x="260" y="0"/>
                  </a:cubicBezTo>
                  <a:close/>
                  <a:moveTo>
                    <a:pt x="199" y="43"/>
                  </a:moveTo>
                  <a:cubicBezTo>
                    <a:pt x="2" y="206"/>
                    <a:pt x="1" y="522"/>
                    <a:pt x="215" y="683"/>
                  </a:cubicBezTo>
                  <a:cubicBezTo>
                    <a:pt x="291" y="739"/>
                    <a:pt x="376" y="765"/>
                    <a:pt x="460" y="765"/>
                  </a:cubicBezTo>
                  <a:cubicBezTo>
                    <a:pt x="641" y="765"/>
                    <a:pt x="814" y="646"/>
                    <a:pt x="859" y="450"/>
                  </a:cubicBezTo>
                  <a:lnTo>
                    <a:pt x="859" y="450"/>
                  </a:lnTo>
                  <a:cubicBezTo>
                    <a:pt x="781" y="534"/>
                    <a:pt x="672" y="578"/>
                    <a:pt x="562" y="578"/>
                  </a:cubicBezTo>
                  <a:cubicBezTo>
                    <a:pt x="496" y="578"/>
                    <a:pt x="429" y="562"/>
                    <a:pt x="368" y="530"/>
                  </a:cubicBezTo>
                  <a:cubicBezTo>
                    <a:pt x="205" y="441"/>
                    <a:pt x="121" y="256"/>
                    <a:pt x="165" y="76"/>
                  </a:cubicBezTo>
                  <a:cubicBezTo>
                    <a:pt x="176" y="64"/>
                    <a:pt x="187" y="53"/>
                    <a:pt x="199" y="43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6967;p51"/>
            <p:cNvSpPr/>
            <p:nvPr/>
          </p:nvSpPr>
          <p:spPr>
            <a:xfrm>
              <a:off x="1627219" y="3296343"/>
              <a:ext cx="21101" cy="36834"/>
            </a:xfrm>
            <a:custGeom>
              <a:avLst/>
              <a:gdLst/>
              <a:ahLst/>
              <a:cxnLst/>
              <a:rect l="l" t="t" r="r" b="b"/>
              <a:pathLst>
                <a:path w="169" h="295" extrusionOk="0">
                  <a:moveTo>
                    <a:pt x="146" y="0"/>
                  </a:moveTo>
                  <a:lnTo>
                    <a:pt x="1" y="283"/>
                  </a:lnTo>
                  <a:lnTo>
                    <a:pt x="24" y="295"/>
                  </a:lnTo>
                  <a:lnTo>
                    <a:pt x="169" y="1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6968;p51"/>
            <p:cNvSpPr/>
            <p:nvPr/>
          </p:nvSpPr>
          <p:spPr>
            <a:xfrm>
              <a:off x="1609988" y="3293221"/>
              <a:ext cx="20477" cy="30091"/>
            </a:xfrm>
            <a:custGeom>
              <a:avLst/>
              <a:gdLst/>
              <a:ahLst/>
              <a:cxnLst/>
              <a:rect l="l" t="t" r="r" b="b"/>
              <a:pathLst>
                <a:path w="164" h="241" extrusionOk="0">
                  <a:moveTo>
                    <a:pt x="23" y="1"/>
                  </a:moveTo>
                  <a:lnTo>
                    <a:pt x="1" y="14"/>
                  </a:lnTo>
                  <a:lnTo>
                    <a:pt x="141" y="240"/>
                  </a:lnTo>
                  <a:lnTo>
                    <a:pt x="163" y="227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6969;p51"/>
            <p:cNvSpPr/>
            <p:nvPr/>
          </p:nvSpPr>
          <p:spPr>
            <a:xfrm>
              <a:off x="1627219" y="3291223"/>
              <a:ext cx="5619" cy="87027"/>
            </a:xfrm>
            <a:custGeom>
              <a:avLst/>
              <a:gdLst/>
              <a:ahLst/>
              <a:cxnLst/>
              <a:rect l="l" t="t" r="r" b="b"/>
              <a:pathLst>
                <a:path w="45" h="697" extrusionOk="0">
                  <a:moveTo>
                    <a:pt x="1" y="1"/>
                  </a:moveTo>
                  <a:lnTo>
                    <a:pt x="1" y="684"/>
                  </a:lnTo>
                  <a:cubicBezTo>
                    <a:pt x="1" y="688"/>
                    <a:pt x="3" y="691"/>
                    <a:pt x="6" y="692"/>
                  </a:cubicBezTo>
                  <a:cubicBezTo>
                    <a:pt x="11" y="695"/>
                    <a:pt x="17" y="697"/>
                    <a:pt x="22" y="697"/>
                  </a:cubicBezTo>
                  <a:cubicBezTo>
                    <a:pt x="27" y="697"/>
                    <a:pt x="32" y="695"/>
                    <a:pt x="37" y="692"/>
                  </a:cubicBezTo>
                  <a:cubicBezTo>
                    <a:pt x="41" y="691"/>
                    <a:pt x="43" y="688"/>
                    <a:pt x="44" y="684"/>
                  </a:cubicBezTo>
                  <a:lnTo>
                    <a:pt x="4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6970;p51"/>
            <p:cNvSpPr/>
            <p:nvPr/>
          </p:nvSpPr>
          <p:spPr>
            <a:xfrm>
              <a:off x="1617854" y="3225173"/>
              <a:ext cx="79411" cy="79286"/>
            </a:xfrm>
            <a:custGeom>
              <a:avLst/>
              <a:gdLst/>
              <a:ahLst/>
              <a:cxnLst/>
              <a:rect l="l" t="t" r="r" b="b"/>
              <a:pathLst>
                <a:path w="636" h="635" extrusionOk="0">
                  <a:moveTo>
                    <a:pt x="318" y="1"/>
                  </a:moveTo>
                  <a:cubicBezTo>
                    <a:pt x="142" y="1"/>
                    <a:pt x="0" y="143"/>
                    <a:pt x="0" y="317"/>
                  </a:cubicBezTo>
                  <a:cubicBezTo>
                    <a:pt x="0" y="492"/>
                    <a:pt x="142" y="634"/>
                    <a:pt x="318" y="634"/>
                  </a:cubicBezTo>
                  <a:cubicBezTo>
                    <a:pt x="493" y="634"/>
                    <a:pt x="635" y="492"/>
                    <a:pt x="635" y="317"/>
                  </a:cubicBezTo>
                  <a:cubicBezTo>
                    <a:pt x="635" y="143"/>
                    <a:pt x="493" y="1"/>
                    <a:pt x="318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6971;p51"/>
            <p:cNvSpPr/>
            <p:nvPr/>
          </p:nvSpPr>
          <p:spPr>
            <a:xfrm>
              <a:off x="1609114" y="3225173"/>
              <a:ext cx="79036" cy="79411"/>
            </a:xfrm>
            <a:custGeom>
              <a:avLst/>
              <a:gdLst/>
              <a:ahLst/>
              <a:cxnLst/>
              <a:rect l="l" t="t" r="r" b="b"/>
              <a:pathLst>
                <a:path w="633" h="636" extrusionOk="0">
                  <a:moveTo>
                    <a:pt x="388" y="1"/>
                  </a:moveTo>
                  <a:cubicBezTo>
                    <a:pt x="154" y="1"/>
                    <a:pt x="1" y="243"/>
                    <a:pt x="101" y="453"/>
                  </a:cubicBezTo>
                  <a:cubicBezTo>
                    <a:pt x="156" y="572"/>
                    <a:pt x="272" y="635"/>
                    <a:pt x="389" y="635"/>
                  </a:cubicBezTo>
                  <a:cubicBezTo>
                    <a:pt x="478" y="635"/>
                    <a:pt x="569" y="598"/>
                    <a:pt x="633" y="520"/>
                  </a:cubicBezTo>
                  <a:lnTo>
                    <a:pt x="633" y="520"/>
                  </a:lnTo>
                  <a:cubicBezTo>
                    <a:pt x="625" y="522"/>
                    <a:pt x="617" y="523"/>
                    <a:pt x="609" y="523"/>
                  </a:cubicBezTo>
                  <a:cubicBezTo>
                    <a:pt x="522" y="523"/>
                    <a:pt x="439" y="390"/>
                    <a:pt x="488" y="237"/>
                  </a:cubicBezTo>
                  <a:cubicBezTo>
                    <a:pt x="528" y="108"/>
                    <a:pt x="572" y="57"/>
                    <a:pt x="544" y="41"/>
                  </a:cubicBezTo>
                  <a:cubicBezTo>
                    <a:pt x="496" y="14"/>
                    <a:pt x="443" y="1"/>
                    <a:pt x="388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6972;p51"/>
            <p:cNvSpPr/>
            <p:nvPr/>
          </p:nvSpPr>
          <p:spPr>
            <a:xfrm>
              <a:off x="1567161" y="3248147"/>
              <a:ext cx="55812" cy="55688"/>
            </a:xfrm>
            <a:custGeom>
              <a:avLst/>
              <a:gdLst/>
              <a:ahLst/>
              <a:cxnLst/>
              <a:rect l="l" t="t" r="r" b="b"/>
              <a:pathLst>
                <a:path w="447" h="446" extrusionOk="0">
                  <a:moveTo>
                    <a:pt x="223" y="1"/>
                  </a:moveTo>
                  <a:cubicBezTo>
                    <a:pt x="100" y="1"/>
                    <a:pt x="0" y="101"/>
                    <a:pt x="0" y="224"/>
                  </a:cubicBezTo>
                  <a:cubicBezTo>
                    <a:pt x="0" y="346"/>
                    <a:pt x="100" y="446"/>
                    <a:pt x="223" y="446"/>
                  </a:cubicBezTo>
                  <a:cubicBezTo>
                    <a:pt x="347" y="446"/>
                    <a:pt x="447" y="346"/>
                    <a:pt x="447" y="224"/>
                  </a:cubicBezTo>
                  <a:cubicBezTo>
                    <a:pt x="447" y="101"/>
                    <a:pt x="347" y="1"/>
                    <a:pt x="223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6973;p51"/>
            <p:cNvSpPr/>
            <p:nvPr/>
          </p:nvSpPr>
          <p:spPr>
            <a:xfrm>
              <a:off x="1570907" y="3248147"/>
              <a:ext cx="58934" cy="55688"/>
            </a:xfrm>
            <a:custGeom>
              <a:avLst/>
              <a:gdLst/>
              <a:ahLst/>
              <a:cxnLst/>
              <a:rect l="l" t="t" r="r" b="b"/>
              <a:pathLst>
                <a:path w="472" h="446" extrusionOk="0">
                  <a:moveTo>
                    <a:pt x="193" y="1"/>
                  </a:moveTo>
                  <a:cubicBezTo>
                    <a:pt x="147" y="1"/>
                    <a:pt x="102" y="15"/>
                    <a:pt x="63" y="43"/>
                  </a:cubicBezTo>
                  <a:cubicBezTo>
                    <a:pt x="57" y="179"/>
                    <a:pt x="172" y="311"/>
                    <a:pt x="141" y="356"/>
                  </a:cubicBezTo>
                  <a:cubicBezTo>
                    <a:pt x="130" y="373"/>
                    <a:pt x="111" y="379"/>
                    <a:pt x="91" y="379"/>
                  </a:cubicBezTo>
                  <a:cubicBezTo>
                    <a:pt x="57" y="379"/>
                    <a:pt x="19" y="359"/>
                    <a:pt x="1" y="336"/>
                  </a:cubicBezTo>
                  <a:lnTo>
                    <a:pt x="1" y="336"/>
                  </a:lnTo>
                  <a:cubicBezTo>
                    <a:pt x="44" y="409"/>
                    <a:pt x="119" y="446"/>
                    <a:pt x="194" y="446"/>
                  </a:cubicBezTo>
                  <a:cubicBezTo>
                    <a:pt x="269" y="446"/>
                    <a:pt x="345" y="409"/>
                    <a:pt x="388" y="334"/>
                  </a:cubicBezTo>
                  <a:cubicBezTo>
                    <a:pt x="472" y="186"/>
                    <a:pt x="365" y="1"/>
                    <a:pt x="193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6974;p51"/>
            <p:cNvSpPr/>
            <p:nvPr/>
          </p:nvSpPr>
          <p:spPr>
            <a:xfrm>
              <a:off x="1573779" y="3194832"/>
              <a:ext cx="112249" cy="102260"/>
            </a:xfrm>
            <a:custGeom>
              <a:avLst/>
              <a:gdLst/>
              <a:ahLst/>
              <a:cxnLst/>
              <a:rect l="l" t="t" r="r" b="b"/>
              <a:pathLst>
                <a:path w="899" h="819" extrusionOk="0">
                  <a:moveTo>
                    <a:pt x="450" y="1"/>
                  </a:moveTo>
                  <a:cubicBezTo>
                    <a:pt x="345" y="1"/>
                    <a:pt x="240" y="41"/>
                    <a:pt x="160" y="120"/>
                  </a:cubicBezTo>
                  <a:cubicBezTo>
                    <a:pt x="1" y="280"/>
                    <a:pt x="1" y="539"/>
                    <a:pt x="160" y="699"/>
                  </a:cubicBezTo>
                  <a:cubicBezTo>
                    <a:pt x="240" y="779"/>
                    <a:pt x="345" y="818"/>
                    <a:pt x="450" y="818"/>
                  </a:cubicBezTo>
                  <a:cubicBezTo>
                    <a:pt x="554" y="818"/>
                    <a:pt x="659" y="779"/>
                    <a:pt x="739" y="699"/>
                  </a:cubicBezTo>
                  <a:cubicBezTo>
                    <a:pt x="898" y="539"/>
                    <a:pt x="898" y="280"/>
                    <a:pt x="739" y="120"/>
                  </a:cubicBezTo>
                  <a:cubicBezTo>
                    <a:pt x="659" y="41"/>
                    <a:pt x="554" y="1"/>
                    <a:pt x="450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6975;p51"/>
            <p:cNvSpPr/>
            <p:nvPr/>
          </p:nvSpPr>
          <p:spPr>
            <a:xfrm>
              <a:off x="1569658" y="3201449"/>
              <a:ext cx="110002" cy="95643"/>
            </a:xfrm>
            <a:custGeom>
              <a:avLst/>
              <a:gdLst/>
              <a:ahLst/>
              <a:cxnLst/>
              <a:rect l="l" t="t" r="r" b="b"/>
              <a:pathLst>
                <a:path w="881" h="766" extrusionOk="0">
                  <a:moveTo>
                    <a:pt x="282" y="1"/>
                  </a:moveTo>
                  <a:lnTo>
                    <a:pt x="282" y="1"/>
                  </a:lnTo>
                  <a:cubicBezTo>
                    <a:pt x="25" y="146"/>
                    <a:pt x="0" y="507"/>
                    <a:pt x="237" y="684"/>
                  </a:cubicBezTo>
                  <a:cubicBezTo>
                    <a:pt x="312" y="740"/>
                    <a:pt x="397" y="766"/>
                    <a:pt x="481" y="766"/>
                  </a:cubicBezTo>
                  <a:cubicBezTo>
                    <a:pt x="662" y="766"/>
                    <a:pt x="835" y="646"/>
                    <a:pt x="881" y="450"/>
                  </a:cubicBezTo>
                  <a:lnTo>
                    <a:pt x="881" y="450"/>
                  </a:lnTo>
                  <a:cubicBezTo>
                    <a:pt x="807" y="535"/>
                    <a:pt x="703" y="579"/>
                    <a:pt x="598" y="579"/>
                  </a:cubicBezTo>
                  <a:cubicBezTo>
                    <a:pt x="519" y="579"/>
                    <a:pt x="440" y="554"/>
                    <a:pt x="373" y="504"/>
                  </a:cubicBezTo>
                  <a:cubicBezTo>
                    <a:pt x="215" y="385"/>
                    <a:pt x="176" y="166"/>
                    <a:pt x="282" y="1"/>
                  </a:cubicBez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6976;p51"/>
            <p:cNvSpPr/>
            <p:nvPr/>
          </p:nvSpPr>
          <p:spPr>
            <a:xfrm>
              <a:off x="1753452" y="3037633"/>
              <a:ext cx="325635" cy="474593"/>
            </a:xfrm>
            <a:custGeom>
              <a:avLst/>
              <a:gdLst/>
              <a:ahLst/>
              <a:cxnLst/>
              <a:rect l="l" t="t" r="r" b="b"/>
              <a:pathLst>
                <a:path w="2608" h="3801" extrusionOk="0">
                  <a:moveTo>
                    <a:pt x="0" y="0"/>
                  </a:moveTo>
                  <a:lnTo>
                    <a:pt x="0" y="2296"/>
                  </a:lnTo>
                  <a:lnTo>
                    <a:pt x="2608" y="3801"/>
                  </a:lnTo>
                  <a:lnTo>
                    <a:pt x="2608" y="1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6977;p51"/>
            <p:cNvSpPr/>
            <p:nvPr/>
          </p:nvSpPr>
          <p:spPr>
            <a:xfrm>
              <a:off x="1660307" y="3216682"/>
              <a:ext cx="325760" cy="349358"/>
            </a:xfrm>
            <a:custGeom>
              <a:avLst/>
              <a:gdLst/>
              <a:ahLst/>
              <a:cxnLst/>
              <a:rect l="l" t="t" r="r" b="b"/>
              <a:pathLst>
                <a:path w="2609" h="2798" extrusionOk="0">
                  <a:moveTo>
                    <a:pt x="1" y="0"/>
                  </a:moveTo>
                  <a:lnTo>
                    <a:pt x="1" y="1291"/>
                  </a:lnTo>
                  <a:lnTo>
                    <a:pt x="2608" y="2798"/>
                  </a:lnTo>
                  <a:lnTo>
                    <a:pt x="2608" y="15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6978;p51"/>
            <p:cNvSpPr/>
            <p:nvPr/>
          </p:nvSpPr>
          <p:spPr>
            <a:xfrm>
              <a:off x="1660307" y="3216682"/>
              <a:ext cx="325760" cy="241979"/>
            </a:xfrm>
            <a:custGeom>
              <a:avLst/>
              <a:gdLst/>
              <a:ahLst/>
              <a:cxnLst/>
              <a:rect l="l" t="t" r="r" b="b"/>
              <a:pathLst>
                <a:path w="2609" h="1938" extrusionOk="0">
                  <a:moveTo>
                    <a:pt x="1" y="0"/>
                  </a:moveTo>
                  <a:lnTo>
                    <a:pt x="1" y="431"/>
                  </a:lnTo>
                  <a:lnTo>
                    <a:pt x="2608" y="1938"/>
                  </a:lnTo>
                  <a:lnTo>
                    <a:pt x="2608" y="150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6979;p51"/>
            <p:cNvSpPr/>
            <p:nvPr/>
          </p:nvSpPr>
          <p:spPr>
            <a:xfrm>
              <a:off x="1753452" y="3037633"/>
              <a:ext cx="325635" cy="241854"/>
            </a:xfrm>
            <a:custGeom>
              <a:avLst/>
              <a:gdLst/>
              <a:ahLst/>
              <a:cxnLst/>
              <a:rect l="l" t="t" r="r" b="b"/>
              <a:pathLst>
                <a:path w="2608" h="1937" extrusionOk="0">
                  <a:moveTo>
                    <a:pt x="0" y="0"/>
                  </a:moveTo>
                  <a:lnTo>
                    <a:pt x="0" y="431"/>
                  </a:lnTo>
                  <a:lnTo>
                    <a:pt x="2608" y="1936"/>
                  </a:lnTo>
                  <a:lnTo>
                    <a:pt x="2608" y="1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6980;p51"/>
            <p:cNvSpPr/>
            <p:nvPr/>
          </p:nvSpPr>
          <p:spPr>
            <a:xfrm>
              <a:off x="2078962" y="3100188"/>
              <a:ext cx="217381" cy="412038"/>
            </a:xfrm>
            <a:custGeom>
              <a:avLst/>
              <a:gdLst/>
              <a:ahLst/>
              <a:cxnLst/>
              <a:rect l="l" t="t" r="r" b="b"/>
              <a:pathLst>
                <a:path w="1741" h="3300" extrusionOk="0">
                  <a:moveTo>
                    <a:pt x="1741" y="1"/>
                  </a:moveTo>
                  <a:lnTo>
                    <a:pt x="1" y="1006"/>
                  </a:lnTo>
                  <a:lnTo>
                    <a:pt x="1" y="3300"/>
                  </a:lnTo>
                  <a:lnTo>
                    <a:pt x="1741" y="2296"/>
                  </a:lnTo>
                  <a:lnTo>
                    <a:pt x="1741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6981;p51"/>
            <p:cNvSpPr/>
            <p:nvPr/>
          </p:nvSpPr>
          <p:spPr>
            <a:xfrm>
              <a:off x="1985941" y="3315196"/>
              <a:ext cx="93146" cy="250844"/>
            </a:xfrm>
            <a:custGeom>
              <a:avLst/>
              <a:gdLst/>
              <a:ahLst/>
              <a:cxnLst/>
              <a:rect l="l" t="t" r="r" b="b"/>
              <a:pathLst>
                <a:path w="746" h="2009" extrusionOk="0">
                  <a:moveTo>
                    <a:pt x="746" y="0"/>
                  </a:moveTo>
                  <a:lnTo>
                    <a:pt x="0" y="718"/>
                  </a:lnTo>
                  <a:lnTo>
                    <a:pt x="0" y="2009"/>
                  </a:lnTo>
                  <a:lnTo>
                    <a:pt x="746" y="1578"/>
                  </a:lnTo>
                  <a:lnTo>
                    <a:pt x="746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6982;p51"/>
            <p:cNvSpPr/>
            <p:nvPr/>
          </p:nvSpPr>
          <p:spPr>
            <a:xfrm>
              <a:off x="2078962" y="3037633"/>
              <a:ext cx="217381" cy="188164"/>
            </a:xfrm>
            <a:custGeom>
              <a:avLst/>
              <a:gdLst/>
              <a:ahLst/>
              <a:cxnLst/>
              <a:rect l="l" t="t" r="r" b="b"/>
              <a:pathLst>
                <a:path w="1741" h="1507" extrusionOk="0">
                  <a:moveTo>
                    <a:pt x="871" y="0"/>
                  </a:moveTo>
                  <a:lnTo>
                    <a:pt x="1" y="1507"/>
                  </a:lnTo>
                  <a:lnTo>
                    <a:pt x="1741" y="502"/>
                  </a:lnTo>
                  <a:lnTo>
                    <a:pt x="871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6983;p51"/>
            <p:cNvSpPr/>
            <p:nvPr/>
          </p:nvSpPr>
          <p:spPr>
            <a:xfrm>
              <a:off x="2063604" y="3024148"/>
              <a:ext cx="124111" cy="228494"/>
            </a:xfrm>
            <a:custGeom>
              <a:avLst/>
              <a:gdLst/>
              <a:ahLst/>
              <a:cxnLst/>
              <a:rect l="l" t="t" r="r" b="b"/>
              <a:pathLst>
                <a:path w="994" h="1830" extrusionOk="0">
                  <a:moveTo>
                    <a:pt x="994" y="1"/>
                  </a:moveTo>
                  <a:lnTo>
                    <a:pt x="0" y="1722"/>
                  </a:lnTo>
                  <a:lnTo>
                    <a:pt x="0" y="1829"/>
                  </a:lnTo>
                  <a:lnTo>
                    <a:pt x="994" y="10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6984;p51"/>
            <p:cNvSpPr/>
            <p:nvPr/>
          </p:nvSpPr>
          <p:spPr>
            <a:xfrm>
              <a:off x="2063604" y="3024148"/>
              <a:ext cx="124111" cy="228494"/>
            </a:xfrm>
            <a:custGeom>
              <a:avLst/>
              <a:gdLst/>
              <a:ahLst/>
              <a:cxnLst/>
              <a:rect l="l" t="t" r="r" b="b"/>
              <a:pathLst>
                <a:path w="994" h="1830" extrusionOk="0">
                  <a:moveTo>
                    <a:pt x="994" y="1"/>
                  </a:moveTo>
                  <a:lnTo>
                    <a:pt x="0" y="1722"/>
                  </a:lnTo>
                  <a:lnTo>
                    <a:pt x="0" y="1829"/>
                  </a:lnTo>
                  <a:lnTo>
                    <a:pt x="994" y="10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6985;p51"/>
            <p:cNvSpPr/>
            <p:nvPr/>
          </p:nvSpPr>
          <p:spPr>
            <a:xfrm>
              <a:off x="1737845" y="2836234"/>
              <a:ext cx="449995" cy="403173"/>
            </a:xfrm>
            <a:custGeom>
              <a:avLst/>
              <a:gdLst/>
              <a:ahLst/>
              <a:cxnLst/>
              <a:rect l="l" t="t" r="r" b="b"/>
              <a:pathLst>
                <a:path w="3604" h="3229" extrusionOk="0">
                  <a:moveTo>
                    <a:pt x="995" y="1"/>
                  </a:moveTo>
                  <a:lnTo>
                    <a:pt x="1" y="1722"/>
                  </a:lnTo>
                  <a:lnTo>
                    <a:pt x="2609" y="3229"/>
                  </a:lnTo>
                  <a:lnTo>
                    <a:pt x="3604" y="1507"/>
                  </a:lnTo>
                  <a:lnTo>
                    <a:pt x="995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6986;p51"/>
            <p:cNvSpPr/>
            <p:nvPr/>
          </p:nvSpPr>
          <p:spPr>
            <a:xfrm>
              <a:off x="1737845" y="3050993"/>
              <a:ext cx="325885" cy="201649"/>
            </a:xfrm>
            <a:custGeom>
              <a:avLst/>
              <a:gdLst/>
              <a:ahLst/>
              <a:cxnLst/>
              <a:rect l="l" t="t" r="r" b="b"/>
              <a:pathLst>
                <a:path w="2610" h="1615" extrusionOk="0">
                  <a:moveTo>
                    <a:pt x="1" y="1"/>
                  </a:moveTo>
                  <a:lnTo>
                    <a:pt x="1" y="108"/>
                  </a:lnTo>
                  <a:lnTo>
                    <a:pt x="2609" y="1614"/>
                  </a:lnTo>
                  <a:lnTo>
                    <a:pt x="2609" y="15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6987;p51"/>
            <p:cNvSpPr/>
            <p:nvPr/>
          </p:nvSpPr>
          <p:spPr>
            <a:xfrm>
              <a:off x="1737845" y="3050993"/>
              <a:ext cx="325885" cy="201649"/>
            </a:xfrm>
            <a:custGeom>
              <a:avLst/>
              <a:gdLst/>
              <a:ahLst/>
              <a:cxnLst/>
              <a:rect l="l" t="t" r="r" b="b"/>
              <a:pathLst>
                <a:path w="2610" h="1615" extrusionOk="0">
                  <a:moveTo>
                    <a:pt x="1" y="1"/>
                  </a:moveTo>
                  <a:lnTo>
                    <a:pt x="1" y="108"/>
                  </a:lnTo>
                  <a:lnTo>
                    <a:pt x="2609" y="1614"/>
                  </a:lnTo>
                  <a:lnTo>
                    <a:pt x="2609" y="15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6988;p51"/>
            <p:cNvSpPr/>
            <p:nvPr/>
          </p:nvSpPr>
          <p:spPr>
            <a:xfrm>
              <a:off x="2187590" y="3024148"/>
              <a:ext cx="135973" cy="85279"/>
            </a:xfrm>
            <a:custGeom>
              <a:avLst/>
              <a:gdLst/>
              <a:ahLst/>
              <a:cxnLst/>
              <a:rect l="l" t="t" r="r" b="b"/>
              <a:pathLst>
                <a:path w="1089" h="683" extrusionOk="0">
                  <a:moveTo>
                    <a:pt x="1" y="1"/>
                  </a:moveTo>
                  <a:lnTo>
                    <a:pt x="1" y="108"/>
                  </a:lnTo>
                  <a:lnTo>
                    <a:pt x="994" y="682"/>
                  </a:lnTo>
                  <a:lnTo>
                    <a:pt x="1088" y="6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6989;p51"/>
            <p:cNvSpPr/>
            <p:nvPr/>
          </p:nvSpPr>
          <p:spPr>
            <a:xfrm>
              <a:off x="2187590" y="3024148"/>
              <a:ext cx="135973" cy="85279"/>
            </a:xfrm>
            <a:custGeom>
              <a:avLst/>
              <a:gdLst/>
              <a:ahLst/>
              <a:cxnLst/>
              <a:rect l="l" t="t" r="r" b="b"/>
              <a:pathLst>
                <a:path w="1089" h="683" extrusionOk="0">
                  <a:moveTo>
                    <a:pt x="1" y="1"/>
                  </a:moveTo>
                  <a:lnTo>
                    <a:pt x="1" y="108"/>
                  </a:lnTo>
                  <a:lnTo>
                    <a:pt x="994" y="682"/>
                  </a:lnTo>
                  <a:lnTo>
                    <a:pt x="1088" y="6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6990;p51"/>
            <p:cNvSpPr/>
            <p:nvPr/>
          </p:nvSpPr>
          <p:spPr>
            <a:xfrm>
              <a:off x="2296218" y="3100188"/>
              <a:ext cx="15483" cy="9240"/>
            </a:xfrm>
            <a:custGeom>
              <a:avLst/>
              <a:gdLst/>
              <a:ahLst/>
              <a:cxnLst/>
              <a:rect l="l" t="t" r="r" b="b"/>
              <a:pathLst>
                <a:path w="124" h="74" extrusionOk="0">
                  <a:moveTo>
                    <a:pt x="1" y="1"/>
                  </a:moveTo>
                  <a:lnTo>
                    <a:pt x="1" y="73"/>
                  </a:lnTo>
                  <a:lnTo>
                    <a:pt x="124" y="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6991;p51"/>
            <p:cNvSpPr/>
            <p:nvPr/>
          </p:nvSpPr>
          <p:spPr>
            <a:xfrm>
              <a:off x="2296218" y="3100188"/>
              <a:ext cx="15483" cy="9240"/>
            </a:xfrm>
            <a:custGeom>
              <a:avLst/>
              <a:gdLst/>
              <a:ahLst/>
              <a:cxnLst/>
              <a:rect l="l" t="t" r="r" b="b"/>
              <a:pathLst>
                <a:path w="124" h="74" extrusionOk="0">
                  <a:moveTo>
                    <a:pt x="1" y="1"/>
                  </a:moveTo>
                  <a:lnTo>
                    <a:pt x="1" y="73"/>
                  </a:lnTo>
                  <a:lnTo>
                    <a:pt x="124" y="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6992;p51"/>
            <p:cNvSpPr/>
            <p:nvPr/>
          </p:nvSpPr>
          <p:spPr>
            <a:xfrm>
              <a:off x="1803271" y="2962593"/>
              <a:ext cx="74292" cy="128856"/>
            </a:xfrm>
            <a:custGeom>
              <a:avLst/>
              <a:gdLst/>
              <a:ahLst/>
              <a:cxnLst/>
              <a:rect l="l" t="t" r="r" b="b"/>
              <a:pathLst>
                <a:path w="595" h="1032" extrusionOk="0">
                  <a:moveTo>
                    <a:pt x="299" y="1"/>
                  </a:moveTo>
                  <a:lnTo>
                    <a:pt x="0" y="172"/>
                  </a:lnTo>
                  <a:lnTo>
                    <a:pt x="0" y="688"/>
                  </a:lnTo>
                  <a:lnTo>
                    <a:pt x="595" y="1032"/>
                  </a:lnTo>
                  <a:lnTo>
                    <a:pt x="595" y="514"/>
                  </a:lnTo>
                  <a:lnTo>
                    <a:pt x="299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6993;p51"/>
            <p:cNvSpPr/>
            <p:nvPr/>
          </p:nvSpPr>
          <p:spPr>
            <a:xfrm>
              <a:off x="1788787" y="2955725"/>
              <a:ext cx="51817" cy="33462"/>
            </a:xfrm>
            <a:custGeom>
              <a:avLst/>
              <a:gdLst/>
              <a:ahLst/>
              <a:cxnLst/>
              <a:rect l="l" t="t" r="r" b="b"/>
              <a:pathLst>
                <a:path w="415" h="268" extrusionOk="0">
                  <a:moveTo>
                    <a:pt x="415" y="1"/>
                  </a:moveTo>
                  <a:lnTo>
                    <a:pt x="0" y="240"/>
                  </a:lnTo>
                  <a:lnTo>
                    <a:pt x="48" y="268"/>
                  </a:lnTo>
                  <a:lnTo>
                    <a:pt x="415" y="56"/>
                  </a:lnTo>
                  <a:lnTo>
                    <a:pt x="415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6994;p51"/>
            <p:cNvSpPr/>
            <p:nvPr/>
          </p:nvSpPr>
          <p:spPr>
            <a:xfrm>
              <a:off x="1877438" y="2994307"/>
              <a:ext cx="56062" cy="97141"/>
            </a:xfrm>
            <a:custGeom>
              <a:avLst/>
              <a:gdLst/>
              <a:ahLst/>
              <a:cxnLst/>
              <a:rect l="l" t="t" r="r" b="b"/>
              <a:pathLst>
                <a:path w="449" h="778" extrusionOk="0">
                  <a:moveTo>
                    <a:pt x="449" y="1"/>
                  </a:moveTo>
                  <a:lnTo>
                    <a:pt x="1" y="259"/>
                  </a:lnTo>
                  <a:lnTo>
                    <a:pt x="1" y="778"/>
                  </a:lnTo>
                  <a:lnTo>
                    <a:pt x="296" y="263"/>
                  </a:lnTo>
                  <a:lnTo>
                    <a:pt x="449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6995;p51"/>
            <p:cNvSpPr/>
            <p:nvPr/>
          </p:nvSpPr>
          <p:spPr>
            <a:xfrm>
              <a:off x="1794656" y="2984068"/>
              <a:ext cx="8740" cy="5119"/>
            </a:xfrm>
            <a:custGeom>
              <a:avLst/>
              <a:gdLst/>
              <a:ahLst/>
              <a:cxnLst/>
              <a:rect l="l" t="t" r="r" b="b"/>
              <a:pathLst>
                <a:path w="70" h="41" extrusionOk="0">
                  <a:moveTo>
                    <a:pt x="69" y="0"/>
                  </a:moveTo>
                  <a:lnTo>
                    <a:pt x="1" y="41"/>
                  </a:lnTo>
                  <a:lnTo>
                    <a:pt x="69" y="41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6996;p51"/>
            <p:cNvSpPr/>
            <p:nvPr/>
          </p:nvSpPr>
          <p:spPr>
            <a:xfrm>
              <a:off x="1840479" y="2955725"/>
              <a:ext cx="51567" cy="89649"/>
            </a:xfrm>
            <a:custGeom>
              <a:avLst/>
              <a:gdLst/>
              <a:ahLst/>
              <a:cxnLst/>
              <a:rect l="l" t="t" r="r" b="b"/>
              <a:pathLst>
                <a:path w="413" h="718" extrusionOk="0">
                  <a:moveTo>
                    <a:pt x="1" y="1"/>
                  </a:moveTo>
                  <a:lnTo>
                    <a:pt x="1" y="56"/>
                  </a:lnTo>
                  <a:lnTo>
                    <a:pt x="368" y="691"/>
                  </a:lnTo>
                  <a:lnTo>
                    <a:pt x="413" y="7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6997;p51"/>
            <p:cNvSpPr/>
            <p:nvPr/>
          </p:nvSpPr>
          <p:spPr>
            <a:xfrm>
              <a:off x="1840479" y="2955725"/>
              <a:ext cx="51567" cy="89649"/>
            </a:xfrm>
            <a:custGeom>
              <a:avLst/>
              <a:gdLst/>
              <a:ahLst/>
              <a:cxnLst/>
              <a:rect l="l" t="t" r="r" b="b"/>
              <a:pathLst>
                <a:path w="413" h="718" extrusionOk="0">
                  <a:moveTo>
                    <a:pt x="1" y="1"/>
                  </a:moveTo>
                  <a:lnTo>
                    <a:pt x="1" y="56"/>
                  </a:lnTo>
                  <a:lnTo>
                    <a:pt x="368" y="691"/>
                  </a:lnTo>
                  <a:lnTo>
                    <a:pt x="413" y="7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6998;p51"/>
            <p:cNvSpPr/>
            <p:nvPr/>
          </p:nvSpPr>
          <p:spPr>
            <a:xfrm>
              <a:off x="1840479" y="2925010"/>
              <a:ext cx="105007" cy="120365"/>
            </a:xfrm>
            <a:custGeom>
              <a:avLst/>
              <a:gdLst/>
              <a:ahLst/>
              <a:cxnLst/>
              <a:rect l="l" t="t" r="r" b="b"/>
              <a:pathLst>
                <a:path w="841" h="964" extrusionOk="0">
                  <a:moveTo>
                    <a:pt x="427" y="0"/>
                  </a:moveTo>
                  <a:lnTo>
                    <a:pt x="1" y="247"/>
                  </a:lnTo>
                  <a:lnTo>
                    <a:pt x="413" y="963"/>
                  </a:lnTo>
                  <a:lnTo>
                    <a:pt x="840" y="717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6999;p51"/>
            <p:cNvSpPr/>
            <p:nvPr/>
          </p:nvSpPr>
          <p:spPr>
            <a:xfrm>
              <a:off x="1840479" y="2925010"/>
              <a:ext cx="105007" cy="120365"/>
            </a:xfrm>
            <a:custGeom>
              <a:avLst/>
              <a:gdLst/>
              <a:ahLst/>
              <a:cxnLst/>
              <a:rect l="l" t="t" r="r" b="b"/>
              <a:pathLst>
                <a:path w="841" h="964" extrusionOk="0">
                  <a:moveTo>
                    <a:pt x="427" y="0"/>
                  </a:moveTo>
                  <a:lnTo>
                    <a:pt x="1" y="247"/>
                  </a:lnTo>
                  <a:lnTo>
                    <a:pt x="413" y="963"/>
                  </a:lnTo>
                  <a:lnTo>
                    <a:pt x="840" y="717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7000;p51"/>
            <p:cNvSpPr/>
            <p:nvPr/>
          </p:nvSpPr>
          <p:spPr>
            <a:xfrm>
              <a:off x="1821875" y="2994931"/>
              <a:ext cx="37208" cy="64178"/>
            </a:xfrm>
            <a:custGeom>
              <a:avLst/>
              <a:gdLst/>
              <a:ahLst/>
              <a:cxnLst/>
              <a:rect l="l" t="t" r="r" b="b"/>
              <a:pathLst>
                <a:path w="298" h="514" extrusionOk="0">
                  <a:moveTo>
                    <a:pt x="0" y="0"/>
                  </a:moveTo>
                  <a:lnTo>
                    <a:pt x="0" y="342"/>
                  </a:lnTo>
                  <a:lnTo>
                    <a:pt x="298" y="513"/>
                  </a:lnTo>
                  <a:lnTo>
                    <a:pt x="298" y="1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7001;p51"/>
            <p:cNvSpPr/>
            <p:nvPr/>
          </p:nvSpPr>
          <p:spPr>
            <a:xfrm>
              <a:off x="1825621" y="2997054"/>
              <a:ext cx="33462" cy="57685"/>
            </a:xfrm>
            <a:custGeom>
              <a:avLst/>
              <a:gdLst/>
              <a:ahLst/>
              <a:cxnLst/>
              <a:rect l="l" t="t" r="r" b="b"/>
              <a:pathLst>
                <a:path w="268" h="462" extrusionOk="0">
                  <a:moveTo>
                    <a:pt x="1" y="0"/>
                  </a:moveTo>
                  <a:lnTo>
                    <a:pt x="1" y="308"/>
                  </a:lnTo>
                  <a:lnTo>
                    <a:pt x="268" y="462"/>
                  </a:lnTo>
                  <a:lnTo>
                    <a:pt x="268" y="1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7002;p51"/>
            <p:cNvSpPr/>
            <p:nvPr/>
          </p:nvSpPr>
          <p:spPr>
            <a:xfrm>
              <a:off x="1821875" y="3035386"/>
              <a:ext cx="37208" cy="23723"/>
            </a:xfrm>
            <a:custGeom>
              <a:avLst/>
              <a:gdLst/>
              <a:ahLst/>
              <a:cxnLst/>
              <a:rect l="l" t="t" r="r" b="b"/>
              <a:pathLst>
                <a:path w="298" h="190" extrusionOk="0">
                  <a:moveTo>
                    <a:pt x="31" y="1"/>
                  </a:moveTo>
                  <a:lnTo>
                    <a:pt x="0" y="18"/>
                  </a:lnTo>
                  <a:lnTo>
                    <a:pt x="298" y="189"/>
                  </a:lnTo>
                  <a:lnTo>
                    <a:pt x="298" y="155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7003;p51"/>
            <p:cNvSpPr/>
            <p:nvPr/>
          </p:nvSpPr>
          <p:spPr>
            <a:xfrm>
              <a:off x="1958347" y="3052117"/>
              <a:ext cx="74167" cy="128856"/>
            </a:xfrm>
            <a:custGeom>
              <a:avLst/>
              <a:gdLst/>
              <a:ahLst/>
              <a:cxnLst/>
              <a:rect l="l" t="t" r="r" b="b"/>
              <a:pathLst>
                <a:path w="594" h="1032" extrusionOk="0">
                  <a:moveTo>
                    <a:pt x="298" y="0"/>
                  </a:moveTo>
                  <a:lnTo>
                    <a:pt x="1" y="173"/>
                  </a:lnTo>
                  <a:lnTo>
                    <a:pt x="1" y="689"/>
                  </a:lnTo>
                  <a:lnTo>
                    <a:pt x="594" y="1031"/>
                  </a:lnTo>
                  <a:lnTo>
                    <a:pt x="594" y="514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7004;p51"/>
            <p:cNvSpPr/>
            <p:nvPr/>
          </p:nvSpPr>
          <p:spPr>
            <a:xfrm>
              <a:off x="1943863" y="3045375"/>
              <a:ext cx="51817" cy="33213"/>
            </a:xfrm>
            <a:custGeom>
              <a:avLst/>
              <a:gdLst/>
              <a:ahLst/>
              <a:cxnLst/>
              <a:rect l="l" t="t" r="r" b="b"/>
              <a:pathLst>
                <a:path w="415" h="266" extrusionOk="0">
                  <a:moveTo>
                    <a:pt x="414" y="1"/>
                  </a:moveTo>
                  <a:lnTo>
                    <a:pt x="1" y="240"/>
                  </a:lnTo>
                  <a:lnTo>
                    <a:pt x="47" y="266"/>
                  </a:lnTo>
                  <a:lnTo>
                    <a:pt x="414" y="54"/>
                  </a:lnTo>
                  <a:lnTo>
                    <a:pt x="41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7005;p51"/>
            <p:cNvSpPr/>
            <p:nvPr/>
          </p:nvSpPr>
          <p:spPr>
            <a:xfrm>
              <a:off x="2032389" y="3083831"/>
              <a:ext cx="56062" cy="97141"/>
            </a:xfrm>
            <a:custGeom>
              <a:avLst/>
              <a:gdLst/>
              <a:ahLst/>
              <a:cxnLst/>
              <a:rect l="l" t="t" r="r" b="b"/>
              <a:pathLst>
                <a:path w="449" h="778" extrusionOk="0">
                  <a:moveTo>
                    <a:pt x="449" y="0"/>
                  </a:moveTo>
                  <a:lnTo>
                    <a:pt x="1" y="260"/>
                  </a:lnTo>
                  <a:lnTo>
                    <a:pt x="1" y="777"/>
                  </a:lnTo>
                  <a:lnTo>
                    <a:pt x="298" y="264"/>
                  </a:lnTo>
                  <a:lnTo>
                    <a:pt x="449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7006;p51"/>
            <p:cNvSpPr/>
            <p:nvPr/>
          </p:nvSpPr>
          <p:spPr>
            <a:xfrm>
              <a:off x="1949732" y="3073593"/>
              <a:ext cx="8740" cy="4994"/>
            </a:xfrm>
            <a:custGeom>
              <a:avLst/>
              <a:gdLst/>
              <a:ahLst/>
              <a:cxnLst/>
              <a:rect l="l" t="t" r="r" b="b"/>
              <a:pathLst>
                <a:path w="70" h="40" extrusionOk="0">
                  <a:moveTo>
                    <a:pt x="70" y="1"/>
                  </a:moveTo>
                  <a:lnTo>
                    <a:pt x="0" y="40"/>
                  </a:lnTo>
                  <a:lnTo>
                    <a:pt x="70" y="40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7007;p51"/>
            <p:cNvSpPr/>
            <p:nvPr/>
          </p:nvSpPr>
          <p:spPr>
            <a:xfrm>
              <a:off x="1995555" y="3045375"/>
              <a:ext cx="51692" cy="89525"/>
            </a:xfrm>
            <a:custGeom>
              <a:avLst/>
              <a:gdLst/>
              <a:ahLst/>
              <a:cxnLst/>
              <a:rect l="l" t="t" r="r" b="b"/>
              <a:pathLst>
                <a:path w="414" h="717" extrusionOk="0">
                  <a:moveTo>
                    <a:pt x="0" y="1"/>
                  </a:moveTo>
                  <a:lnTo>
                    <a:pt x="0" y="54"/>
                  </a:lnTo>
                  <a:lnTo>
                    <a:pt x="367" y="689"/>
                  </a:lnTo>
                  <a:lnTo>
                    <a:pt x="413" y="71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7008;p51"/>
            <p:cNvSpPr/>
            <p:nvPr/>
          </p:nvSpPr>
          <p:spPr>
            <a:xfrm>
              <a:off x="1995555" y="3045375"/>
              <a:ext cx="51692" cy="89525"/>
            </a:xfrm>
            <a:custGeom>
              <a:avLst/>
              <a:gdLst/>
              <a:ahLst/>
              <a:cxnLst/>
              <a:rect l="l" t="t" r="r" b="b"/>
              <a:pathLst>
                <a:path w="414" h="717" extrusionOk="0">
                  <a:moveTo>
                    <a:pt x="0" y="1"/>
                  </a:moveTo>
                  <a:lnTo>
                    <a:pt x="0" y="54"/>
                  </a:lnTo>
                  <a:lnTo>
                    <a:pt x="367" y="689"/>
                  </a:lnTo>
                  <a:lnTo>
                    <a:pt x="413" y="71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7009;p51"/>
            <p:cNvSpPr/>
            <p:nvPr/>
          </p:nvSpPr>
          <p:spPr>
            <a:xfrm>
              <a:off x="1995555" y="3014659"/>
              <a:ext cx="104882" cy="120240"/>
            </a:xfrm>
            <a:custGeom>
              <a:avLst/>
              <a:gdLst/>
              <a:ahLst/>
              <a:cxnLst/>
              <a:rect l="l" t="t" r="r" b="b"/>
              <a:pathLst>
                <a:path w="840" h="963" extrusionOk="0">
                  <a:moveTo>
                    <a:pt x="426" y="0"/>
                  </a:moveTo>
                  <a:lnTo>
                    <a:pt x="0" y="247"/>
                  </a:lnTo>
                  <a:lnTo>
                    <a:pt x="413" y="963"/>
                  </a:lnTo>
                  <a:lnTo>
                    <a:pt x="840" y="715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7010;p51"/>
            <p:cNvSpPr/>
            <p:nvPr/>
          </p:nvSpPr>
          <p:spPr>
            <a:xfrm>
              <a:off x="1995555" y="3014659"/>
              <a:ext cx="104882" cy="120240"/>
            </a:xfrm>
            <a:custGeom>
              <a:avLst/>
              <a:gdLst/>
              <a:ahLst/>
              <a:cxnLst/>
              <a:rect l="l" t="t" r="r" b="b"/>
              <a:pathLst>
                <a:path w="840" h="963" extrusionOk="0">
                  <a:moveTo>
                    <a:pt x="426" y="0"/>
                  </a:moveTo>
                  <a:lnTo>
                    <a:pt x="0" y="247"/>
                  </a:lnTo>
                  <a:lnTo>
                    <a:pt x="413" y="963"/>
                  </a:lnTo>
                  <a:lnTo>
                    <a:pt x="840" y="715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7011;p51"/>
            <p:cNvSpPr/>
            <p:nvPr/>
          </p:nvSpPr>
          <p:spPr>
            <a:xfrm>
              <a:off x="1976826" y="3084456"/>
              <a:ext cx="37208" cy="64303"/>
            </a:xfrm>
            <a:custGeom>
              <a:avLst/>
              <a:gdLst/>
              <a:ahLst/>
              <a:cxnLst/>
              <a:rect l="l" t="t" r="r" b="b"/>
              <a:pathLst>
                <a:path w="298" h="515" extrusionOk="0">
                  <a:moveTo>
                    <a:pt x="1" y="1"/>
                  </a:moveTo>
                  <a:lnTo>
                    <a:pt x="1" y="343"/>
                  </a:lnTo>
                  <a:lnTo>
                    <a:pt x="298" y="514"/>
                  </a:lnTo>
                  <a:lnTo>
                    <a:pt x="298" y="1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7012;p51"/>
            <p:cNvSpPr/>
            <p:nvPr/>
          </p:nvSpPr>
          <p:spPr>
            <a:xfrm>
              <a:off x="1980697" y="3086703"/>
              <a:ext cx="33338" cy="57685"/>
            </a:xfrm>
            <a:custGeom>
              <a:avLst/>
              <a:gdLst/>
              <a:ahLst/>
              <a:cxnLst/>
              <a:rect l="l" t="t" r="r" b="b"/>
              <a:pathLst>
                <a:path w="267" h="462" extrusionOk="0">
                  <a:moveTo>
                    <a:pt x="0" y="0"/>
                  </a:moveTo>
                  <a:lnTo>
                    <a:pt x="0" y="308"/>
                  </a:lnTo>
                  <a:lnTo>
                    <a:pt x="267" y="461"/>
                  </a:lnTo>
                  <a:lnTo>
                    <a:pt x="267" y="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7013;p51"/>
            <p:cNvSpPr/>
            <p:nvPr/>
          </p:nvSpPr>
          <p:spPr>
            <a:xfrm>
              <a:off x="1976826" y="3125035"/>
              <a:ext cx="37208" cy="23723"/>
            </a:xfrm>
            <a:custGeom>
              <a:avLst/>
              <a:gdLst/>
              <a:ahLst/>
              <a:cxnLst/>
              <a:rect l="l" t="t" r="r" b="b"/>
              <a:pathLst>
                <a:path w="298" h="190" extrusionOk="0">
                  <a:moveTo>
                    <a:pt x="31" y="1"/>
                  </a:moveTo>
                  <a:lnTo>
                    <a:pt x="1" y="18"/>
                  </a:lnTo>
                  <a:lnTo>
                    <a:pt x="298" y="189"/>
                  </a:lnTo>
                  <a:lnTo>
                    <a:pt x="298" y="154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7014;p51"/>
            <p:cNvSpPr/>
            <p:nvPr/>
          </p:nvSpPr>
          <p:spPr>
            <a:xfrm>
              <a:off x="1644824" y="3115046"/>
              <a:ext cx="434263" cy="316645"/>
            </a:xfrm>
            <a:custGeom>
              <a:avLst/>
              <a:gdLst/>
              <a:ahLst/>
              <a:cxnLst/>
              <a:rect l="l" t="t" r="r" b="b"/>
              <a:pathLst>
                <a:path w="3478" h="2536" extrusionOk="0">
                  <a:moveTo>
                    <a:pt x="870" y="1"/>
                  </a:moveTo>
                  <a:lnTo>
                    <a:pt x="0" y="933"/>
                  </a:lnTo>
                  <a:lnTo>
                    <a:pt x="0" y="1030"/>
                  </a:lnTo>
                  <a:lnTo>
                    <a:pt x="2609" y="2536"/>
                  </a:lnTo>
                  <a:lnTo>
                    <a:pt x="3478" y="1603"/>
                  </a:lnTo>
                  <a:lnTo>
                    <a:pt x="3478" y="1506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7015;p51"/>
            <p:cNvSpPr/>
            <p:nvPr/>
          </p:nvSpPr>
          <p:spPr>
            <a:xfrm>
              <a:off x="1644824" y="3115046"/>
              <a:ext cx="434263" cy="304534"/>
            </a:xfrm>
            <a:custGeom>
              <a:avLst/>
              <a:gdLst/>
              <a:ahLst/>
              <a:cxnLst/>
              <a:rect l="l" t="t" r="r" b="b"/>
              <a:pathLst>
                <a:path w="3478" h="2439" extrusionOk="0">
                  <a:moveTo>
                    <a:pt x="870" y="1"/>
                  </a:moveTo>
                  <a:lnTo>
                    <a:pt x="0" y="933"/>
                  </a:lnTo>
                  <a:lnTo>
                    <a:pt x="2609" y="2438"/>
                  </a:lnTo>
                  <a:lnTo>
                    <a:pt x="3478" y="1506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rgbClr val="E42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7016;p51"/>
            <p:cNvSpPr/>
            <p:nvPr/>
          </p:nvSpPr>
          <p:spPr>
            <a:xfrm>
              <a:off x="1970459" y="3303085"/>
              <a:ext cx="108628" cy="128606"/>
            </a:xfrm>
            <a:custGeom>
              <a:avLst/>
              <a:gdLst/>
              <a:ahLst/>
              <a:cxnLst/>
              <a:rect l="l" t="t" r="r" b="b"/>
              <a:pathLst>
                <a:path w="870" h="1030" extrusionOk="0">
                  <a:moveTo>
                    <a:pt x="870" y="0"/>
                  </a:moveTo>
                  <a:lnTo>
                    <a:pt x="1" y="932"/>
                  </a:lnTo>
                  <a:lnTo>
                    <a:pt x="1" y="1030"/>
                  </a:lnTo>
                  <a:lnTo>
                    <a:pt x="870" y="97"/>
                  </a:lnTo>
                  <a:lnTo>
                    <a:pt x="87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7017;p51"/>
            <p:cNvSpPr/>
            <p:nvPr/>
          </p:nvSpPr>
          <p:spPr>
            <a:xfrm>
              <a:off x="1644824" y="3231540"/>
              <a:ext cx="325760" cy="200151"/>
            </a:xfrm>
            <a:custGeom>
              <a:avLst/>
              <a:gdLst/>
              <a:ahLst/>
              <a:cxnLst/>
              <a:rect l="l" t="t" r="r" b="b"/>
              <a:pathLst>
                <a:path w="2609" h="1603" extrusionOk="0">
                  <a:moveTo>
                    <a:pt x="0" y="0"/>
                  </a:moveTo>
                  <a:lnTo>
                    <a:pt x="0" y="97"/>
                  </a:lnTo>
                  <a:lnTo>
                    <a:pt x="2609" y="1603"/>
                  </a:lnTo>
                  <a:lnTo>
                    <a:pt x="2609" y="15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7018;p51"/>
            <p:cNvSpPr/>
            <p:nvPr/>
          </p:nvSpPr>
          <p:spPr>
            <a:xfrm>
              <a:off x="1706879" y="3279362"/>
              <a:ext cx="77663" cy="127357"/>
            </a:xfrm>
            <a:custGeom>
              <a:avLst/>
              <a:gdLst/>
              <a:ahLst/>
              <a:cxnLst/>
              <a:rect l="l" t="t" r="r" b="b"/>
              <a:pathLst>
                <a:path w="622" h="1020" extrusionOk="0">
                  <a:moveTo>
                    <a:pt x="1" y="0"/>
                  </a:moveTo>
                  <a:lnTo>
                    <a:pt x="1" y="660"/>
                  </a:lnTo>
                  <a:lnTo>
                    <a:pt x="621" y="1019"/>
                  </a:lnTo>
                  <a:lnTo>
                    <a:pt x="621" y="36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7019;p51"/>
            <p:cNvSpPr/>
            <p:nvPr/>
          </p:nvSpPr>
          <p:spPr>
            <a:xfrm>
              <a:off x="1711624" y="3282233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0" y="0"/>
                  </a:moveTo>
                  <a:lnTo>
                    <a:pt x="0" y="615"/>
                  </a:lnTo>
                  <a:lnTo>
                    <a:pt x="583" y="952"/>
                  </a:lnTo>
                  <a:lnTo>
                    <a:pt x="583" y="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7020;p51"/>
            <p:cNvSpPr/>
            <p:nvPr/>
          </p:nvSpPr>
          <p:spPr>
            <a:xfrm>
              <a:off x="1711624" y="3282234"/>
              <a:ext cx="72918" cy="59808"/>
            </a:xfrm>
            <a:custGeom>
              <a:avLst/>
              <a:gdLst/>
              <a:ahLst/>
              <a:cxnLst/>
              <a:rect l="l" t="t" r="r" b="b"/>
              <a:pathLst>
                <a:path w="584" h="479" extrusionOk="0">
                  <a:moveTo>
                    <a:pt x="0" y="0"/>
                  </a:moveTo>
                  <a:lnTo>
                    <a:pt x="0" y="144"/>
                  </a:lnTo>
                  <a:lnTo>
                    <a:pt x="583" y="479"/>
                  </a:lnTo>
                  <a:lnTo>
                    <a:pt x="583" y="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7021;p51"/>
            <p:cNvSpPr/>
            <p:nvPr/>
          </p:nvSpPr>
          <p:spPr>
            <a:xfrm>
              <a:off x="1706879" y="3359022"/>
              <a:ext cx="77663" cy="47697"/>
            </a:xfrm>
            <a:custGeom>
              <a:avLst/>
              <a:gdLst/>
              <a:ahLst/>
              <a:cxnLst/>
              <a:rect l="l" t="t" r="r" b="b"/>
              <a:pathLst>
                <a:path w="622" h="382" extrusionOk="0">
                  <a:moveTo>
                    <a:pt x="38" y="0"/>
                  </a:moveTo>
                  <a:lnTo>
                    <a:pt x="1" y="22"/>
                  </a:lnTo>
                  <a:lnTo>
                    <a:pt x="621" y="381"/>
                  </a:lnTo>
                  <a:lnTo>
                    <a:pt x="621" y="337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7022;p51"/>
            <p:cNvSpPr/>
            <p:nvPr/>
          </p:nvSpPr>
          <p:spPr>
            <a:xfrm>
              <a:off x="1706879" y="3317819"/>
              <a:ext cx="77663" cy="47572"/>
            </a:xfrm>
            <a:custGeom>
              <a:avLst/>
              <a:gdLst/>
              <a:ahLst/>
              <a:cxnLst/>
              <a:rect l="l" t="t" r="r" b="b"/>
              <a:pathLst>
                <a:path w="622" h="381" extrusionOk="0">
                  <a:moveTo>
                    <a:pt x="38" y="1"/>
                  </a:moveTo>
                  <a:lnTo>
                    <a:pt x="1" y="23"/>
                  </a:lnTo>
                  <a:lnTo>
                    <a:pt x="621" y="381"/>
                  </a:lnTo>
                  <a:lnTo>
                    <a:pt x="621" y="337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7023;p51"/>
            <p:cNvSpPr/>
            <p:nvPr/>
          </p:nvSpPr>
          <p:spPr>
            <a:xfrm>
              <a:off x="1743963" y="3300838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1" y="1"/>
                  </a:moveTo>
                  <a:lnTo>
                    <a:pt x="1" y="660"/>
                  </a:lnTo>
                  <a:lnTo>
                    <a:pt x="39" y="682"/>
                  </a:lnTo>
                  <a:lnTo>
                    <a:pt x="39" y="2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7024;p51"/>
            <p:cNvSpPr/>
            <p:nvPr/>
          </p:nvSpPr>
          <p:spPr>
            <a:xfrm>
              <a:off x="1846348" y="3359896"/>
              <a:ext cx="77788" cy="127357"/>
            </a:xfrm>
            <a:custGeom>
              <a:avLst/>
              <a:gdLst/>
              <a:ahLst/>
              <a:cxnLst/>
              <a:rect l="l" t="t" r="r" b="b"/>
              <a:pathLst>
                <a:path w="623" h="1020" extrusionOk="0">
                  <a:moveTo>
                    <a:pt x="0" y="0"/>
                  </a:moveTo>
                  <a:lnTo>
                    <a:pt x="0" y="662"/>
                  </a:lnTo>
                  <a:lnTo>
                    <a:pt x="622" y="1020"/>
                  </a:lnTo>
                  <a:lnTo>
                    <a:pt x="622" y="3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7025;p51"/>
            <p:cNvSpPr/>
            <p:nvPr/>
          </p:nvSpPr>
          <p:spPr>
            <a:xfrm>
              <a:off x="1851217" y="3362768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0" y="1"/>
                  </a:moveTo>
                  <a:lnTo>
                    <a:pt x="0" y="615"/>
                  </a:lnTo>
                  <a:lnTo>
                    <a:pt x="583" y="952"/>
                  </a:lnTo>
                  <a:lnTo>
                    <a:pt x="583" y="3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7026;p51"/>
            <p:cNvSpPr/>
            <p:nvPr/>
          </p:nvSpPr>
          <p:spPr>
            <a:xfrm>
              <a:off x="1851217" y="3362768"/>
              <a:ext cx="72918" cy="60058"/>
            </a:xfrm>
            <a:custGeom>
              <a:avLst/>
              <a:gdLst/>
              <a:ahLst/>
              <a:cxnLst/>
              <a:rect l="l" t="t" r="r" b="b"/>
              <a:pathLst>
                <a:path w="584" h="481" extrusionOk="0">
                  <a:moveTo>
                    <a:pt x="0" y="1"/>
                  </a:moveTo>
                  <a:lnTo>
                    <a:pt x="0" y="144"/>
                  </a:lnTo>
                  <a:lnTo>
                    <a:pt x="583" y="481"/>
                  </a:lnTo>
                  <a:lnTo>
                    <a:pt x="583" y="33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3F9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7027;p51"/>
            <p:cNvSpPr/>
            <p:nvPr/>
          </p:nvSpPr>
          <p:spPr>
            <a:xfrm>
              <a:off x="1846348" y="3439557"/>
              <a:ext cx="77788" cy="47697"/>
            </a:xfrm>
            <a:custGeom>
              <a:avLst/>
              <a:gdLst/>
              <a:ahLst/>
              <a:cxnLst/>
              <a:rect l="l" t="t" r="r" b="b"/>
              <a:pathLst>
                <a:path w="623" h="382" extrusionOk="0">
                  <a:moveTo>
                    <a:pt x="39" y="0"/>
                  </a:moveTo>
                  <a:lnTo>
                    <a:pt x="0" y="24"/>
                  </a:lnTo>
                  <a:lnTo>
                    <a:pt x="622" y="382"/>
                  </a:lnTo>
                  <a:lnTo>
                    <a:pt x="622" y="337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7028;p51"/>
            <p:cNvSpPr/>
            <p:nvPr/>
          </p:nvSpPr>
          <p:spPr>
            <a:xfrm>
              <a:off x="1846348" y="3398478"/>
              <a:ext cx="77788" cy="47572"/>
            </a:xfrm>
            <a:custGeom>
              <a:avLst/>
              <a:gdLst/>
              <a:ahLst/>
              <a:cxnLst/>
              <a:rect l="l" t="t" r="r" b="b"/>
              <a:pathLst>
                <a:path w="623" h="381" extrusionOk="0">
                  <a:moveTo>
                    <a:pt x="39" y="0"/>
                  </a:moveTo>
                  <a:lnTo>
                    <a:pt x="0" y="22"/>
                  </a:lnTo>
                  <a:lnTo>
                    <a:pt x="622" y="380"/>
                  </a:lnTo>
                  <a:lnTo>
                    <a:pt x="622" y="337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7029;p51"/>
            <p:cNvSpPr/>
            <p:nvPr/>
          </p:nvSpPr>
          <p:spPr>
            <a:xfrm>
              <a:off x="1883556" y="3381372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1" y="1"/>
                  </a:moveTo>
                  <a:lnTo>
                    <a:pt x="1" y="661"/>
                  </a:lnTo>
                  <a:lnTo>
                    <a:pt x="39" y="682"/>
                  </a:lnTo>
                  <a:lnTo>
                    <a:pt x="39" y="2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7030;p51"/>
            <p:cNvSpPr/>
            <p:nvPr/>
          </p:nvSpPr>
          <p:spPr>
            <a:xfrm>
              <a:off x="2032389" y="3368886"/>
              <a:ext cx="77788" cy="127232"/>
            </a:xfrm>
            <a:custGeom>
              <a:avLst/>
              <a:gdLst/>
              <a:ahLst/>
              <a:cxnLst/>
              <a:rect l="l" t="t" r="r" b="b"/>
              <a:pathLst>
                <a:path w="623" h="1019" extrusionOk="0">
                  <a:moveTo>
                    <a:pt x="623" y="1"/>
                  </a:moveTo>
                  <a:lnTo>
                    <a:pt x="1" y="359"/>
                  </a:lnTo>
                  <a:lnTo>
                    <a:pt x="1" y="1019"/>
                  </a:lnTo>
                  <a:lnTo>
                    <a:pt x="623" y="661"/>
                  </a:lnTo>
                  <a:lnTo>
                    <a:pt x="623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7031;p51"/>
            <p:cNvSpPr/>
            <p:nvPr/>
          </p:nvSpPr>
          <p:spPr>
            <a:xfrm>
              <a:off x="2032389" y="3371633"/>
              <a:ext cx="72918" cy="119116"/>
            </a:xfrm>
            <a:custGeom>
              <a:avLst/>
              <a:gdLst/>
              <a:ahLst/>
              <a:cxnLst/>
              <a:rect l="l" t="t" r="r" b="b"/>
              <a:pathLst>
                <a:path w="584" h="954" extrusionOk="0">
                  <a:moveTo>
                    <a:pt x="584" y="1"/>
                  </a:moveTo>
                  <a:lnTo>
                    <a:pt x="1" y="337"/>
                  </a:lnTo>
                  <a:lnTo>
                    <a:pt x="1" y="953"/>
                  </a:lnTo>
                  <a:lnTo>
                    <a:pt x="584" y="617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7032;p51"/>
            <p:cNvSpPr/>
            <p:nvPr/>
          </p:nvSpPr>
          <p:spPr>
            <a:xfrm>
              <a:off x="2032389" y="3371633"/>
              <a:ext cx="72918" cy="50069"/>
            </a:xfrm>
            <a:custGeom>
              <a:avLst/>
              <a:gdLst/>
              <a:ahLst/>
              <a:cxnLst/>
              <a:rect l="l" t="t" r="r" b="b"/>
              <a:pathLst>
                <a:path w="584" h="40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401"/>
                  </a:lnTo>
                  <a:lnTo>
                    <a:pt x="584" y="64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7033;p51"/>
            <p:cNvSpPr/>
            <p:nvPr/>
          </p:nvSpPr>
          <p:spPr>
            <a:xfrm>
              <a:off x="2032389" y="3448547"/>
              <a:ext cx="77788" cy="47572"/>
            </a:xfrm>
            <a:custGeom>
              <a:avLst/>
              <a:gdLst/>
              <a:ahLst/>
              <a:cxnLst/>
              <a:rect l="l" t="t" r="r" b="b"/>
              <a:pathLst>
                <a:path w="623" h="38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1"/>
                  </a:lnTo>
                  <a:lnTo>
                    <a:pt x="623" y="23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7034;p51"/>
            <p:cNvSpPr/>
            <p:nvPr/>
          </p:nvSpPr>
          <p:spPr>
            <a:xfrm>
              <a:off x="2032389" y="3407343"/>
              <a:ext cx="77788" cy="47697"/>
            </a:xfrm>
            <a:custGeom>
              <a:avLst/>
              <a:gdLst/>
              <a:ahLst/>
              <a:cxnLst/>
              <a:rect l="l" t="t" r="r" b="b"/>
              <a:pathLst>
                <a:path w="623" h="382" extrusionOk="0">
                  <a:moveTo>
                    <a:pt x="584" y="0"/>
                  </a:moveTo>
                  <a:lnTo>
                    <a:pt x="1" y="337"/>
                  </a:lnTo>
                  <a:lnTo>
                    <a:pt x="1" y="382"/>
                  </a:lnTo>
                  <a:lnTo>
                    <a:pt x="623" y="22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7035;p51"/>
            <p:cNvSpPr/>
            <p:nvPr/>
          </p:nvSpPr>
          <p:spPr>
            <a:xfrm>
              <a:off x="2068099" y="3390237"/>
              <a:ext cx="4870" cy="85404"/>
            </a:xfrm>
            <a:custGeom>
              <a:avLst/>
              <a:gdLst/>
              <a:ahLst/>
              <a:cxnLst/>
              <a:rect l="l" t="t" r="r" b="b"/>
              <a:pathLst>
                <a:path w="39" h="684" extrusionOk="0">
                  <a:moveTo>
                    <a:pt x="38" y="1"/>
                  </a:moveTo>
                  <a:lnTo>
                    <a:pt x="1" y="24"/>
                  </a:lnTo>
                  <a:lnTo>
                    <a:pt x="1" y="684"/>
                  </a:lnTo>
                  <a:lnTo>
                    <a:pt x="38" y="66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7036;p51"/>
            <p:cNvSpPr/>
            <p:nvPr/>
          </p:nvSpPr>
          <p:spPr>
            <a:xfrm>
              <a:off x="2155126" y="3102435"/>
              <a:ext cx="77663" cy="127232"/>
            </a:xfrm>
            <a:custGeom>
              <a:avLst/>
              <a:gdLst/>
              <a:ahLst/>
              <a:cxnLst/>
              <a:rect l="l" t="t" r="r" b="b"/>
              <a:pathLst>
                <a:path w="622" h="1019" extrusionOk="0">
                  <a:moveTo>
                    <a:pt x="622" y="0"/>
                  </a:moveTo>
                  <a:lnTo>
                    <a:pt x="1" y="359"/>
                  </a:lnTo>
                  <a:lnTo>
                    <a:pt x="1" y="1018"/>
                  </a:lnTo>
                  <a:lnTo>
                    <a:pt x="622" y="660"/>
                  </a:lnTo>
                  <a:lnTo>
                    <a:pt x="6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7037;p51"/>
            <p:cNvSpPr/>
            <p:nvPr/>
          </p:nvSpPr>
          <p:spPr>
            <a:xfrm>
              <a:off x="2155126" y="3105182"/>
              <a:ext cx="72918" cy="118867"/>
            </a:xfrm>
            <a:custGeom>
              <a:avLst/>
              <a:gdLst/>
              <a:ahLst/>
              <a:cxnLst/>
              <a:rect l="l" t="t" r="r" b="b"/>
              <a:pathLst>
                <a:path w="584" h="952" extrusionOk="0">
                  <a:moveTo>
                    <a:pt x="584" y="0"/>
                  </a:moveTo>
                  <a:lnTo>
                    <a:pt x="1" y="337"/>
                  </a:lnTo>
                  <a:lnTo>
                    <a:pt x="1" y="951"/>
                  </a:lnTo>
                  <a:lnTo>
                    <a:pt x="584" y="615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7038;p51"/>
            <p:cNvSpPr/>
            <p:nvPr/>
          </p:nvSpPr>
          <p:spPr>
            <a:xfrm>
              <a:off x="2155126" y="3105182"/>
              <a:ext cx="72918" cy="49819"/>
            </a:xfrm>
            <a:custGeom>
              <a:avLst/>
              <a:gdLst/>
              <a:ahLst/>
              <a:cxnLst/>
              <a:rect l="l" t="t" r="r" b="b"/>
              <a:pathLst>
                <a:path w="584" h="399" extrusionOk="0">
                  <a:moveTo>
                    <a:pt x="584" y="0"/>
                  </a:moveTo>
                  <a:lnTo>
                    <a:pt x="1" y="337"/>
                  </a:lnTo>
                  <a:lnTo>
                    <a:pt x="1" y="399"/>
                  </a:lnTo>
                  <a:lnTo>
                    <a:pt x="584" y="62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7039;p51"/>
            <p:cNvSpPr/>
            <p:nvPr/>
          </p:nvSpPr>
          <p:spPr>
            <a:xfrm>
              <a:off x="2155126" y="3181846"/>
              <a:ext cx="77663" cy="47821"/>
            </a:xfrm>
            <a:custGeom>
              <a:avLst/>
              <a:gdLst/>
              <a:ahLst/>
              <a:cxnLst/>
              <a:rect l="l" t="t" r="r" b="b"/>
              <a:pathLst>
                <a:path w="622" h="383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2"/>
                  </a:lnTo>
                  <a:lnTo>
                    <a:pt x="622" y="24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7040;p51"/>
            <p:cNvSpPr/>
            <p:nvPr/>
          </p:nvSpPr>
          <p:spPr>
            <a:xfrm>
              <a:off x="2155126" y="3140767"/>
              <a:ext cx="77663" cy="47572"/>
            </a:xfrm>
            <a:custGeom>
              <a:avLst/>
              <a:gdLst/>
              <a:ahLst/>
              <a:cxnLst/>
              <a:rect l="l" t="t" r="r" b="b"/>
              <a:pathLst>
                <a:path w="622" h="381" extrusionOk="0">
                  <a:moveTo>
                    <a:pt x="584" y="1"/>
                  </a:moveTo>
                  <a:lnTo>
                    <a:pt x="1" y="337"/>
                  </a:lnTo>
                  <a:lnTo>
                    <a:pt x="1" y="381"/>
                  </a:lnTo>
                  <a:lnTo>
                    <a:pt x="622" y="23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7041;p51"/>
            <p:cNvSpPr/>
            <p:nvPr/>
          </p:nvSpPr>
          <p:spPr>
            <a:xfrm>
              <a:off x="2190836" y="3123786"/>
              <a:ext cx="4870" cy="85279"/>
            </a:xfrm>
            <a:custGeom>
              <a:avLst/>
              <a:gdLst/>
              <a:ahLst/>
              <a:cxnLst/>
              <a:rect l="l" t="t" r="r" b="b"/>
              <a:pathLst>
                <a:path w="39" h="683" extrusionOk="0">
                  <a:moveTo>
                    <a:pt x="38" y="0"/>
                  </a:moveTo>
                  <a:lnTo>
                    <a:pt x="1" y="22"/>
                  </a:lnTo>
                  <a:lnTo>
                    <a:pt x="1" y="682"/>
                  </a:lnTo>
                  <a:lnTo>
                    <a:pt x="38" y="66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7042;p51"/>
            <p:cNvSpPr/>
            <p:nvPr/>
          </p:nvSpPr>
          <p:spPr>
            <a:xfrm>
              <a:off x="2156625" y="3279362"/>
              <a:ext cx="77663" cy="188164"/>
            </a:xfrm>
            <a:custGeom>
              <a:avLst/>
              <a:gdLst/>
              <a:ahLst/>
              <a:cxnLst/>
              <a:rect l="l" t="t" r="r" b="b"/>
              <a:pathLst>
                <a:path w="622" h="1507" extrusionOk="0">
                  <a:moveTo>
                    <a:pt x="621" y="0"/>
                  </a:moveTo>
                  <a:lnTo>
                    <a:pt x="1" y="360"/>
                  </a:lnTo>
                  <a:lnTo>
                    <a:pt x="1" y="1507"/>
                  </a:lnTo>
                  <a:lnTo>
                    <a:pt x="621" y="1149"/>
                  </a:lnTo>
                  <a:lnTo>
                    <a:pt x="621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7043;p51"/>
            <p:cNvSpPr/>
            <p:nvPr/>
          </p:nvSpPr>
          <p:spPr>
            <a:xfrm>
              <a:off x="2156625" y="3280985"/>
              <a:ext cx="74916" cy="182795"/>
            </a:xfrm>
            <a:custGeom>
              <a:avLst/>
              <a:gdLst/>
              <a:ahLst/>
              <a:cxnLst/>
              <a:rect l="l" t="t" r="r" b="b"/>
              <a:pathLst>
                <a:path w="600" h="1464" extrusionOk="0">
                  <a:moveTo>
                    <a:pt x="599" y="0"/>
                  </a:moveTo>
                  <a:lnTo>
                    <a:pt x="1" y="347"/>
                  </a:lnTo>
                  <a:lnTo>
                    <a:pt x="1" y="1463"/>
                  </a:lnTo>
                  <a:lnTo>
                    <a:pt x="599" y="1118"/>
                  </a:lnTo>
                  <a:lnTo>
                    <a:pt x="599" y="0"/>
                  </a:lnTo>
                  <a:close/>
                </a:path>
              </a:pathLst>
            </a:custGeom>
            <a:solidFill>
              <a:srgbClr val="008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7044;p51"/>
            <p:cNvSpPr/>
            <p:nvPr/>
          </p:nvSpPr>
          <p:spPr>
            <a:xfrm>
              <a:off x="2231416" y="3279362"/>
              <a:ext cx="2872" cy="143464"/>
            </a:xfrm>
            <a:custGeom>
              <a:avLst/>
              <a:gdLst/>
              <a:ahLst/>
              <a:cxnLst/>
              <a:rect l="l" t="t" r="r" b="b"/>
              <a:pathLst>
                <a:path w="23" h="1149" extrusionOk="0">
                  <a:moveTo>
                    <a:pt x="22" y="0"/>
                  </a:moveTo>
                  <a:lnTo>
                    <a:pt x="0" y="13"/>
                  </a:lnTo>
                  <a:lnTo>
                    <a:pt x="0" y="1131"/>
                  </a:lnTo>
                  <a:lnTo>
                    <a:pt x="22" y="114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6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Стрелка вправо 9"/>
          <p:cNvSpPr/>
          <p:nvPr/>
        </p:nvSpPr>
        <p:spPr>
          <a:xfrm>
            <a:off x="2986298" y="1343380"/>
            <a:ext cx="383150" cy="226202"/>
          </a:xfrm>
          <a:prstGeom prst="rightArrow">
            <a:avLst/>
          </a:prstGeom>
          <a:solidFill>
            <a:srgbClr val="006699"/>
          </a:solidFill>
          <a:ln>
            <a:solidFill>
              <a:srgbClr val="00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050"/>
              </a:solidFill>
            </a:endParaRPr>
          </a:p>
        </p:txBody>
      </p:sp>
      <p:sp>
        <p:nvSpPr>
          <p:cNvPr id="401" name="Стрелка вправо 400"/>
          <p:cNvSpPr/>
          <p:nvPr/>
        </p:nvSpPr>
        <p:spPr>
          <a:xfrm rot="5400000">
            <a:off x="4872139" y="2256981"/>
            <a:ext cx="280089" cy="233829"/>
          </a:xfrm>
          <a:prstGeom prst="rightArrow">
            <a:avLst/>
          </a:prstGeom>
          <a:solidFill>
            <a:srgbClr val="006699"/>
          </a:solidFill>
          <a:ln>
            <a:solidFill>
              <a:srgbClr val="0066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02168" y="5242656"/>
            <a:ext cx="1861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самостоятельная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411111" y="5125598"/>
            <a:ext cx="197855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осуществляемая на свой риск деятельность </a:t>
            </a:r>
          </a:p>
        </p:txBody>
      </p:sp>
      <p:sp>
        <p:nvSpPr>
          <p:cNvPr id="402" name="Прямоугольник 401"/>
          <p:cNvSpPr/>
          <p:nvPr/>
        </p:nvSpPr>
        <p:spPr>
          <a:xfrm>
            <a:off x="0" y="9778989"/>
            <a:ext cx="6873904" cy="127011"/>
          </a:xfrm>
          <a:prstGeom prst="rect">
            <a:avLst/>
          </a:prstGeom>
          <a:solidFill>
            <a:srgbClr val="FF505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30248" y="226393"/>
            <a:ext cx="349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ПРЕДПРИНИМАТЕЛЬСКАЯ ДЕЯТЕЛЬНОСТЬ</a:t>
            </a:r>
          </a:p>
        </p:txBody>
      </p:sp>
      <p:pic>
        <p:nvPicPr>
          <p:cNvPr id="396" name="Рисунок 39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954" y="4595784"/>
            <a:ext cx="684596" cy="663532"/>
          </a:xfrm>
          <a:prstGeom prst="rect">
            <a:avLst/>
          </a:prstGeom>
        </p:spPr>
      </p:pic>
      <p:sp>
        <p:nvSpPr>
          <p:cNvPr id="397" name="TextBox 396"/>
          <p:cNvSpPr txBox="1"/>
          <p:nvPr/>
        </p:nvSpPr>
        <p:spPr>
          <a:xfrm>
            <a:off x="25691" y="5917491"/>
            <a:ext cx="25386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Временная сдача </a:t>
            </a: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аренду (наем) недвижимого имущества (в том числе жилого помещения), </a:t>
            </a:r>
            <a:r>
              <a:rPr lang="ru-RU" sz="1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может </a:t>
            </a: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рассматриваться в качестве нарушения установленного запрета на осуществление предпринимательской деятельности </a:t>
            </a: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(пункт 2 постановления Пленума Верховного Суда РФ </a:t>
            </a:r>
          </a:p>
          <a:p>
            <a:pPr algn="ctr"/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18.11.2004 № 23)</a:t>
            </a:r>
          </a:p>
        </p:txBody>
      </p:sp>
      <p:sp>
        <p:nvSpPr>
          <p:cNvPr id="398" name="Прямоугольник 397"/>
          <p:cNvSpPr/>
          <p:nvPr/>
        </p:nvSpPr>
        <p:spPr>
          <a:xfrm>
            <a:off x="4369549" y="5981513"/>
            <a:ext cx="24923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имущество приобретено для личных нужд</a:t>
            </a:r>
          </a:p>
          <a:p>
            <a:pPr algn="ctr"/>
            <a:r>
              <a:rPr lang="ru-RU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</a:p>
          <a:p>
            <a:pPr algn="ctr"/>
            <a:r>
              <a:rPr lang="ru-RU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получено по наследству </a:t>
            </a:r>
          </a:p>
          <a:p>
            <a:pPr algn="ctr"/>
            <a:r>
              <a:rPr lang="ru-RU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либо</a:t>
            </a:r>
            <a:endParaRPr lang="en-US" sz="12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 договору дарения, но </a:t>
            </a:r>
          </a:p>
          <a:p>
            <a:endParaRPr lang="ru-RU" sz="12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НЕОБХОДИМОСТЬ ЕГО ИСПОЛЬЗОВАНИЯ ОТСУТСТВУЕТ</a:t>
            </a:r>
          </a:p>
        </p:txBody>
      </p:sp>
      <p:pic>
        <p:nvPicPr>
          <p:cNvPr id="399" name="Рисунок 39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1776" y="7836006"/>
            <a:ext cx="1638581" cy="457555"/>
          </a:xfrm>
          <a:prstGeom prst="rect">
            <a:avLst/>
          </a:prstGeom>
        </p:spPr>
      </p:pic>
      <p:sp>
        <p:nvSpPr>
          <p:cNvPr id="404" name="TextBox 403"/>
          <p:cNvSpPr txBox="1"/>
          <p:nvPr/>
        </p:nvSpPr>
        <p:spPr>
          <a:xfrm>
            <a:off x="192331" y="8355401"/>
            <a:ext cx="2477972" cy="830997"/>
          </a:xfrm>
          <a:prstGeom prst="rect">
            <a:avLst/>
          </a:prstGeom>
          <a:solidFill>
            <a:srgbClr val="0066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Может расцениваться в качестве осуществления предпринимательской деятельности</a:t>
            </a:r>
          </a:p>
        </p:txBody>
      </p:sp>
      <p:sp>
        <p:nvSpPr>
          <p:cNvPr id="406" name="TextBox 405"/>
          <p:cNvSpPr txBox="1"/>
          <p:nvPr/>
        </p:nvSpPr>
        <p:spPr>
          <a:xfrm>
            <a:off x="-71347" y="8442762"/>
            <a:ext cx="337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5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3371056" y="8279939"/>
            <a:ext cx="347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Приобретение жилых помещений не для личных нужд, с целью последующей сдачи в аренду (наем) + </a:t>
            </a: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неоднократно</a:t>
            </a:r>
          </a:p>
        </p:txBody>
      </p:sp>
      <p:sp>
        <p:nvSpPr>
          <p:cNvPr id="409" name="TextBox 408"/>
          <p:cNvSpPr txBox="1"/>
          <p:nvPr/>
        </p:nvSpPr>
        <p:spPr>
          <a:xfrm>
            <a:off x="3375873" y="9017642"/>
            <a:ext cx="3512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Систематическое оказание услуг (например, парикмахерских, массажных и др.)</a:t>
            </a:r>
          </a:p>
        </p:txBody>
      </p:sp>
      <p:sp>
        <p:nvSpPr>
          <p:cNvPr id="410" name="Прямоугольник 409"/>
          <p:cNvSpPr/>
          <p:nvPr/>
        </p:nvSpPr>
        <p:spPr>
          <a:xfrm>
            <a:off x="2691851" y="7932742"/>
            <a:ext cx="16257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наличии условий</a:t>
            </a:r>
          </a:p>
        </p:txBody>
      </p:sp>
      <p:grpSp>
        <p:nvGrpSpPr>
          <p:cNvPr id="383" name="Google Shape;14330;p66"/>
          <p:cNvGrpSpPr/>
          <p:nvPr/>
        </p:nvGrpSpPr>
        <p:grpSpPr>
          <a:xfrm>
            <a:off x="4228125" y="6025755"/>
            <a:ext cx="371782" cy="274285"/>
            <a:chOff x="5223609" y="3731112"/>
            <a:chExt cx="371782" cy="274285"/>
          </a:xfrm>
          <a:solidFill>
            <a:srgbClr val="FF5050"/>
          </a:solidFill>
        </p:grpSpPr>
        <p:sp>
          <p:nvSpPr>
            <p:cNvPr id="416" name="Google Shape;14331;p66"/>
            <p:cNvSpPr/>
            <p:nvPr/>
          </p:nvSpPr>
          <p:spPr>
            <a:xfrm>
              <a:off x="5223609" y="3731112"/>
              <a:ext cx="371782" cy="274285"/>
            </a:xfrm>
            <a:custGeom>
              <a:avLst/>
              <a:gdLst/>
              <a:ahLst/>
              <a:cxnLst/>
              <a:rect l="l" t="t" r="r" b="b"/>
              <a:pathLst>
                <a:path w="14151" h="10440" extrusionOk="0">
                  <a:moveTo>
                    <a:pt x="11972" y="1"/>
                  </a:moveTo>
                  <a:lnTo>
                    <a:pt x="5563" y="6410"/>
                  </a:lnTo>
                  <a:cubicBezTo>
                    <a:pt x="5477" y="6497"/>
                    <a:pt x="5364" y="6540"/>
                    <a:pt x="5251" y="6540"/>
                  </a:cubicBezTo>
                  <a:cubicBezTo>
                    <a:pt x="5138" y="6540"/>
                    <a:pt x="5026" y="6497"/>
                    <a:pt x="4939" y="6410"/>
                  </a:cubicBezTo>
                  <a:lnTo>
                    <a:pt x="2178" y="3649"/>
                  </a:lnTo>
                  <a:lnTo>
                    <a:pt x="0" y="5827"/>
                  </a:lnTo>
                  <a:lnTo>
                    <a:pt x="4162" y="9989"/>
                  </a:lnTo>
                  <a:cubicBezTo>
                    <a:pt x="4453" y="10280"/>
                    <a:pt x="4842" y="10440"/>
                    <a:pt x="5251" y="10440"/>
                  </a:cubicBezTo>
                  <a:cubicBezTo>
                    <a:pt x="5660" y="10440"/>
                    <a:pt x="6056" y="10280"/>
                    <a:pt x="6340" y="9989"/>
                  </a:cubicBezTo>
                  <a:lnTo>
                    <a:pt x="14150" y="2179"/>
                  </a:lnTo>
                  <a:lnTo>
                    <a:pt x="11972" y="1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  <a:solidFill>
                  <a:srgbClr val="FF5050"/>
                </a:solidFill>
              </a:endParaRPr>
            </a:p>
          </p:txBody>
        </p:sp>
        <p:sp>
          <p:nvSpPr>
            <p:cNvPr id="417" name="Google Shape;14332;p66"/>
            <p:cNvSpPr/>
            <p:nvPr/>
          </p:nvSpPr>
          <p:spPr>
            <a:xfrm>
              <a:off x="5338236" y="3769391"/>
              <a:ext cx="257155" cy="236006"/>
            </a:xfrm>
            <a:custGeom>
              <a:avLst/>
              <a:gdLst/>
              <a:ahLst/>
              <a:cxnLst/>
              <a:rect l="l" t="t" r="r" b="b"/>
              <a:pathLst>
                <a:path w="9788" h="8983" extrusionOk="0">
                  <a:moveTo>
                    <a:pt x="9066" y="0"/>
                  </a:moveTo>
                  <a:lnTo>
                    <a:pt x="826" y="8248"/>
                  </a:lnTo>
                  <a:cubicBezTo>
                    <a:pt x="597" y="8470"/>
                    <a:pt x="312" y="8629"/>
                    <a:pt x="0" y="8698"/>
                  </a:cubicBezTo>
                  <a:cubicBezTo>
                    <a:pt x="257" y="8886"/>
                    <a:pt x="569" y="8983"/>
                    <a:pt x="888" y="8983"/>
                  </a:cubicBezTo>
                  <a:cubicBezTo>
                    <a:pt x="1297" y="8983"/>
                    <a:pt x="1693" y="8823"/>
                    <a:pt x="1977" y="8532"/>
                  </a:cubicBezTo>
                  <a:lnTo>
                    <a:pt x="9787" y="722"/>
                  </a:lnTo>
                  <a:lnTo>
                    <a:pt x="9066" y="0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</a:endParaRPr>
            </a:p>
          </p:txBody>
        </p:sp>
      </p:grpSp>
      <p:grpSp>
        <p:nvGrpSpPr>
          <p:cNvPr id="418" name="Google Shape;14330;p66"/>
          <p:cNvGrpSpPr/>
          <p:nvPr/>
        </p:nvGrpSpPr>
        <p:grpSpPr>
          <a:xfrm>
            <a:off x="4286485" y="7359507"/>
            <a:ext cx="371782" cy="274285"/>
            <a:chOff x="5223609" y="3731112"/>
            <a:chExt cx="371782" cy="274285"/>
          </a:xfrm>
          <a:solidFill>
            <a:srgbClr val="FF5050"/>
          </a:solidFill>
        </p:grpSpPr>
        <p:sp>
          <p:nvSpPr>
            <p:cNvPr id="419" name="Google Shape;14331;p66"/>
            <p:cNvSpPr/>
            <p:nvPr/>
          </p:nvSpPr>
          <p:spPr>
            <a:xfrm>
              <a:off x="5223609" y="3731112"/>
              <a:ext cx="371782" cy="274285"/>
            </a:xfrm>
            <a:custGeom>
              <a:avLst/>
              <a:gdLst/>
              <a:ahLst/>
              <a:cxnLst/>
              <a:rect l="l" t="t" r="r" b="b"/>
              <a:pathLst>
                <a:path w="14151" h="10440" extrusionOk="0">
                  <a:moveTo>
                    <a:pt x="11972" y="1"/>
                  </a:moveTo>
                  <a:lnTo>
                    <a:pt x="5563" y="6410"/>
                  </a:lnTo>
                  <a:cubicBezTo>
                    <a:pt x="5477" y="6497"/>
                    <a:pt x="5364" y="6540"/>
                    <a:pt x="5251" y="6540"/>
                  </a:cubicBezTo>
                  <a:cubicBezTo>
                    <a:pt x="5138" y="6540"/>
                    <a:pt x="5026" y="6497"/>
                    <a:pt x="4939" y="6410"/>
                  </a:cubicBezTo>
                  <a:lnTo>
                    <a:pt x="2178" y="3649"/>
                  </a:lnTo>
                  <a:lnTo>
                    <a:pt x="0" y="5827"/>
                  </a:lnTo>
                  <a:lnTo>
                    <a:pt x="4162" y="9989"/>
                  </a:lnTo>
                  <a:cubicBezTo>
                    <a:pt x="4453" y="10280"/>
                    <a:pt x="4842" y="10440"/>
                    <a:pt x="5251" y="10440"/>
                  </a:cubicBezTo>
                  <a:cubicBezTo>
                    <a:pt x="5660" y="10440"/>
                    <a:pt x="6056" y="10280"/>
                    <a:pt x="6340" y="9989"/>
                  </a:cubicBezTo>
                  <a:lnTo>
                    <a:pt x="14150" y="2179"/>
                  </a:lnTo>
                  <a:lnTo>
                    <a:pt x="11972" y="1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  <a:solidFill>
                  <a:srgbClr val="FF5050"/>
                </a:solidFill>
              </a:endParaRPr>
            </a:p>
          </p:txBody>
        </p:sp>
        <p:sp>
          <p:nvSpPr>
            <p:cNvPr id="420" name="Google Shape;14332;p66"/>
            <p:cNvSpPr/>
            <p:nvPr/>
          </p:nvSpPr>
          <p:spPr>
            <a:xfrm>
              <a:off x="5338236" y="3769391"/>
              <a:ext cx="257155" cy="236006"/>
            </a:xfrm>
            <a:custGeom>
              <a:avLst/>
              <a:gdLst/>
              <a:ahLst/>
              <a:cxnLst/>
              <a:rect l="l" t="t" r="r" b="b"/>
              <a:pathLst>
                <a:path w="9788" h="8983" extrusionOk="0">
                  <a:moveTo>
                    <a:pt x="9066" y="0"/>
                  </a:moveTo>
                  <a:lnTo>
                    <a:pt x="826" y="8248"/>
                  </a:lnTo>
                  <a:cubicBezTo>
                    <a:pt x="597" y="8470"/>
                    <a:pt x="312" y="8629"/>
                    <a:pt x="0" y="8698"/>
                  </a:cubicBezTo>
                  <a:cubicBezTo>
                    <a:pt x="257" y="8886"/>
                    <a:pt x="569" y="8983"/>
                    <a:pt x="888" y="8983"/>
                  </a:cubicBezTo>
                  <a:cubicBezTo>
                    <a:pt x="1297" y="8983"/>
                    <a:pt x="1693" y="8823"/>
                    <a:pt x="1977" y="8532"/>
                  </a:cubicBezTo>
                  <a:lnTo>
                    <a:pt x="9787" y="722"/>
                  </a:lnTo>
                  <a:lnTo>
                    <a:pt x="9066" y="0"/>
                  </a:lnTo>
                  <a:close/>
                </a:path>
              </a:pathLst>
            </a:custGeom>
            <a:grpFill/>
            <a:ln>
              <a:solidFill>
                <a:srgbClr val="FF5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FF5050"/>
                  </a:solidFill>
                </a:ln>
              </a:endParaRPr>
            </a:p>
          </p:txBody>
        </p:sp>
      </p:grpSp>
      <p:pic>
        <p:nvPicPr>
          <p:cNvPr id="421" name="Рисунок 4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024" y="1017453"/>
            <a:ext cx="304826" cy="298730"/>
          </a:xfrm>
          <a:prstGeom prst="rect">
            <a:avLst/>
          </a:prstGeom>
        </p:spPr>
      </p:pic>
      <p:sp>
        <p:nvSpPr>
          <p:cNvPr id="422" name="Прямоугольник 421"/>
          <p:cNvSpPr/>
          <p:nvPr/>
        </p:nvSpPr>
        <p:spPr>
          <a:xfrm>
            <a:off x="3498029" y="2557088"/>
            <a:ext cx="32870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последствие нарушения запрета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для муниципального служащего – 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расторжение трудового договора 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инициативе Работодателя</a:t>
            </a:r>
          </a:p>
          <a:p>
            <a:pPr algn="ctr"/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(п. 3 ч. 1 ст. 19 ФЗ от 02.03.2007 № 25-ФЗ)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10313" y="8943609"/>
            <a:ext cx="379948" cy="47113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18368" y="8346638"/>
            <a:ext cx="384081" cy="359695"/>
          </a:xfrm>
          <a:prstGeom prst="rect">
            <a:avLst/>
          </a:prstGeom>
        </p:spPr>
      </p:pic>
      <p:pic>
        <p:nvPicPr>
          <p:cNvPr id="270" name="Рисунок 269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05342" y="4652760"/>
            <a:ext cx="503918" cy="4960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72721" y="8414970"/>
            <a:ext cx="26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5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19" y="9533586"/>
            <a:ext cx="65536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этом стоит учитывать, что каждая ситуация рассматривается и оценивается индивидуально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9479307"/>
            <a:ext cx="261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5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</a:p>
        </p:txBody>
      </p:sp>
      <p:pic>
        <p:nvPicPr>
          <p:cNvPr id="271" name="Рисунок 270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44546" y="4621549"/>
            <a:ext cx="567620" cy="558464"/>
          </a:xfrm>
          <a:prstGeom prst="rect">
            <a:avLst/>
          </a:prstGeom>
        </p:spPr>
      </p:pic>
      <p:pic>
        <p:nvPicPr>
          <p:cNvPr id="277" name="Рисунок 27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35209" y="4779832"/>
            <a:ext cx="284702" cy="34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87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190</Words>
  <Application>Microsoft Office PowerPoint</Application>
  <PresentationFormat>Лист A4 (210x297 мм)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Тема Office</vt:lpstr>
      <vt:lpstr>Презентация PowerPoint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Зимнякова Мария Сергеевна</dc:creator>
  <cp:lastModifiedBy>Маркова Ольга Викторовна</cp:lastModifiedBy>
  <cp:revision>101</cp:revision>
  <dcterms:created xsi:type="dcterms:W3CDTF">2021-12-02T08:01:50Z</dcterms:created>
  <dcterms:modified xsi:type="dcterms:W3CDTF">2022-01-28T05:55:15Z</dcterms:modified>
</cp:coreProperties>
</file>